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05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Managing the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4005058"/>
          </a:xfrm>
        </p:spPr>
        <p:txBody>
          <a:bodyPr>
            <a:noAutofit/>
          </a:bodyPr>
          <a:lstStyle/>
          <a:p>
            <a:pPr lvl="0"/>
            <a:r>
              <a:rPr lang="en-AU" sz="2800" dirty="0"/>
              <a:t>Observing activities across your workplace </a:t>
            </a:r>
          </a:p>
          <a:p>
            <a:pPr lvl="0"/>
            <a:r>
              <a:rPr lang="en-AU" sz="2800" dirty="0"/>
              <a:t>Identify areas where pedestrians and vehicles </a:t>
            </a:r>
            <a:r>
              <a:rPr lang="en-AU" sz="2800" dirty="0" smtClean="0"/>
              <a:t>interact</a:t>
            </a:r>
            <a:endParaRPr lang="en-AU" sz="2800" dirty="0"/>
          </a:p>
          <a:p>
            <a:pPr lvl="0"/>
            <a:r>
              <a:rPr lang="en-AU" sz="2800" dirty="0"/>
              <a:t>Think about the floor plan of the workplace</a:t>
            </a:r>
          </a:p>
          <a:p>
            <a:pPr lvl="0"/>
            <a:r>
              <a:rPr lang="en-AU" sz="2800" dirty="0"/>
              <a:t>Ask your workers, pedestrians and visiting drivers about traffic management they encounter</a:t>
            </a:r>
          </a:p>
          <a:p>
            <a:pPr lvl="0"/>
            <a:r>
              <a:rPr lang="en-AU" sz="2800" dirty="0"/>
              <a:t>Review your incident reports and injury records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49630D2-B501-4EE4-9717-0629928F2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9" y="625010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Other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79416"/>
            <a:ext cx="9603275" cy="446512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AU" sz="3600" dirty="0"/>
              <a:t>Consult with multiple PCBU</a:t>
            </a:r>
          </a:p>
          <a:p>
            <a:pPr lvl="0"/>
            <a:r>
              <a:rPr lang="en-AU" sz="3600" dirty="0"/>
              <a:t>Accessing the site, vehicle parking, delivery areas </a:t>
            </a:r>
          </a:p>
          <a:p>
            <a:pPr lvl="0"/>
            <a:r>
              <a:rPr lang="en-AU" sz="3600" dirty="0"/>
              <a:t>Scheduling suitable times for </a:t>
            </a:r>
            <a:r>
              <a:rPr lang="en-AU" sz="3600" dirty="0" smtClean="0"/>
              <a:t>loading/unloading</a:t>
            </a:r>
            <a:endParaRPr lang="en-AU" sz="3600" dirty="0"/>
          </a:p>
          <a:p>
            <a:pPr lvl="0"/>
            <a:r>
              <a:rPr lang="en-AU" sz="3600" dirty="0"/>
              <a:t>Emergency vehicle </a:t>
            </a:r>
            <a:r>
              <a:rPr lang="en-AU" sz="3600" dirty="0" smtClean="0"/>
              <a:t>access</a:t>
            </a:r>
            <a:endParaRPr lang="en-AU" sz="3600" dirty="0"/>
          </a:p>
          <a:p>
            <a:pPr lvl="0"/>
            <a:r>
              <a:rPr lang="en-AU" sz="3600" dirty="0"/>
              <a:t>Parking areas </a:t>
            </a:r>
          </a:p>
          <a:p>
            <a:pPr lvl="0"/>
            <a:r>
              <a:rPr lang="en-AU" sz="3600" dirty="0"/>
              <a:t>Pedestrian crossings </a:t>
            </a:r>
          </a:p>
          <a:p>
            <a:pPr lvl="0"/>
            <a:r>
              <a:rPr lang="en-AU" sz="3600" dirty="0"/>
              <a:t>Vehicle routes</a:t>
            </a:r>
          </a:p>
          <a:p>
            <a:pPr lvl="0"/>
            <a:r>
              <a:rPr lang="en-AU" sz="3600" dirty="0"/>
              <a:t>Loading and unloading vehicles</a:t>
            </a:r>
          </a:p>
          <a:p>
            <a:pPr lvl="0"/>
            <a:r>
              <a:rPr lang="en-AU" sz="3600" dirty="0"/>
              <a:t>Signage</a:t>
            </a:r>
          </a:p>
          <a:p>
            <a:pPr lvl="0"/>
            <a:r>
              <a:rPr lang="en-AU" sz="3600" dirty="0" smtClean="0"/>
              <a:t>Lighting</a:t>
            </a:r>
            <a:endParaRPr lang="en-AU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AC8E3A9-AF0F-4E14-9EDF-04B88775B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9" y="6274844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78</Words>
  <Application>Microsoft Office PowerPoint</Application>
  <PresentationFormat>Custom</PresentationFormat>
  <Paragraphs>17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Managing the risks</vt:lpstr>
      <vt:lpstr>Other considerations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2020-02-10T00:46:58Z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