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48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2679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5681"/>
            <a:ext cx="10972800" cy="1143000"/>
          </a:xfrm>
        </p:spPr>
        <p:txBody>
          <a:bodyPr>
            <a:normAutofit/>
          </a:bodyPr>
          <a:lstStyle/>
          <a:p>
            <a:r>
              <a:rPr lang="en-AU" sz="4000" dirty="0"/>
              <a:t>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757545"/>
            <a:ext cx="9603275" cy="3839426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Lack of inspection and maintenance of guards can lead to malfunction of the guard or guards that are no longer effective which can result in serious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injury</a:t>
            </a:r>
            <a:endParaRPr lang="en-AU" altLang="en-US" sz="2400" dirty="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Maintenance and inspection must be carried out in accordance with 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manufacturer’s recommendations  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recommendations of a competent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person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F297572B-771F-4D4A-9C56-B660F2E878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93938" y="6311262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49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2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45</Words>
  <Application>Microsoft Office PowerPoint</Application>
  <PresentationFormat>Custom</PresentationFormat>
  <Paragraphs>6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Maintenance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2020-03-26T00:29:47Z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