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612" y="1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8" r="12339"/>
          <a:stretch/>
        </p:blipFill>
        <p:spPr>
          <a:xfrm>
            <a:off x="7956471" y="2050344"/>
            <a:ext cx="3303367" cy="33240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Maintenance, Inspection and repair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466982"/>
            <a:ext cx="9603275" cy="3450613"/>
          </a:xfrm>
        </p:spPr>
        <p:txBody>
          <a:bodyPr/>
          <a:lstStyle/>
          <a:p>
            <a:r>
              <a:rPr lang="en-AU" sz="2400" dirty="0"/>
              <a:t>Inspection</a:t>
            </a:r>
          </a:p>
          <a:p>
            <a:r>
              <a:rPr lang="en-AU" sz="2400" dirty="0"/>
              <a:t>Major Inspection</a:t>
            </a:r>
          </a:p>
          <a:p>
            <a:r>
              <a:rPr lang="en-AU" sz="2400" dirty="0"/>
              <a:t>Worn or serviceable parts</a:t>
            </a:r>
          </a:p>
          <a:p>
            <a:r>
              <a:rPr lang="en-AU" sz="2400" dirty="0"/>
              <a:t>Log maintenance</a:t>
            </a:r>
          </a:p>
          <a:p>
            <a:endParaRPr lang="en-AU" dirty="0"/>
          </a:p>
        </p:txBody>
      </p:sp>
      <p:pic>
        <p:nvPicPr>
          <p:cNvPr id="5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9213278-B05F-4E79-885E-6B5D8DE846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26089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4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14</Words>
  <Application>Microsoft Office PowerPoint</Application>
  <PresentationFormat>Custom</PresentationFormat>
  <Paragraphs>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Maintenance, Inspection and repair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2020-01-28T01:41:31Z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