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
  </p:notesMasterIdLst>
  <p:sldIdLst>
    <p:sldId id="260" r:id="rId2"/>
    <p:sldId id="261" r:id="rId3"/>
    <p:sldId id="262"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0763F-2ADB-41C0-B05C-0988926E398D}" type="datetimeFigureOut">
              <a:rPr lang="en-AU" smtClean="0"/>
              <a:t>5/12/2019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1D126-5C29-42A8-B464-650B5F255985}" type="slidenum">
              <a:rPr lang="en-AU" smtClean="0"/>
              <a:t>‹#›</a:t>
            </a:fld>
            <a:endParaRPr lang="en-AU"/>
          </a:p>
        </p:txBody>
      </p:sp>
    </p:spTree>
    <p:extLst>
      <p:ext uri="{BB962C8B-B14F-4D97-AF65-F5344CB8AC3E}">
        <p14:creationId xmlns:p14="http://schemas.microsoft.com/office/powerpoint/2010/main" val="37110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10"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71658730"/>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descr="PP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279324578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8" descr="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6155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p:cNvSpPr>
            <a:spLocks noGrp="1"/>
          </p:cNvSpPr>
          <p:nvPr>
            <p:ph type="ftr" sz="quarter" idx="3"/>
          </p:nvPr>
        </p:nvSpPr>
        <p:spPr>
          <a:xfrm>
            <a:off x="524272" y="6448251"/>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10" name="Slide Number Placeholder 2"/>
          <p:cNvSpPr>
            <a:spLocks noGrp="1"/>
          </p:cNvSpPr>
          <p:nvPr>
            <p:ph type="sldNum" sz="quarter" idx="4"/>
          </p:nvPr>
        </p:nvSpPr>
        <p:spPr>
          <a:xfrm>
            <a:off x="6660232" y="6448251"/>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32287144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PP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4" y="169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p:cNvSpPr>
            <a:spLocks noGrp="1"/>
          </p:cNvSpPr>
          <p:nvPr>
            <p:ph type="ftr" sz="quarter" idx="3"/>
          </p:nvPr>
        </p:nvSpPr>
        <p:spPr>
          <a:xfrm>
            <a:off x="524272" y="6453336"/>
            <a:ext cx="2175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solidFill>
                  <a:prstClr val="black">
                    <a:tint val="75000"/>
                  </a:prstClr>
                </a:solidFill>
              </a:rPr>
              <a:t>05 December 2019</a:t>
            </a:r>
            <a:endParaRPr lang="en-AU" dirty="0">
              <a:solidFill>
                <a:prstClr val="black">
                  <a:tint val="75000"/>
                </a:prstClr>
              </a:solidFill>
            </a:endParaRPr>
          </a:p>
        </p:txBody>
      </p:sp>
      <p:sp>
        <p:nvSpPr>
          <p:cNvPr id="3" name="Slide Number Placeholder 2"/>
          <p:cNvSpPr>
            <a:spLocks noGrp="1"/>
          </p:cNvSpPr>
          <p:nvPr>
            <p:ph type="sldNum" sz="quarter" idx="4"/>
          </p:nvPr>
        </p:nvSpPr>
        <p:spPr>
          <a:xfrm>
            <a:off x="6660232" y="6453336"/>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9789-2717-4337-B998-352FD8B2437C}" type="slidenum">
              <a:rPr lang="en-AU" smtClean="0">
                <a:solidFill>
                  <a:prstClr val="black">
                    <a:tint val="75000"/>
                  </a:prstClr>
                </a:solidFill>
              </a:rPr>
              <a:pPr/>
              <a:t>‹#›</a:t>
            </a:fld>
            <a:endParaRPr lang="en-AU" dirty="0">
              <a:solidFill>
                <a:prstClr val="black">
                  <a:tint val="75000"/>
                </a:prstClr>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19834" y="6525344"/>
            <a:ext cx="2060278" cy="262106"/>
          </a:xfrm>
          <a:prstGeom prst="rect">
            <a:avLst/>
          </a:prstGeom>
        </p:spPr>
      </p:pic>
    </p:spTree>
    <p:extLst>
      <p:ext uri="{BB962C8B-B14F-4D97-AF65-F5344CB8AC3E}">
        <p14:creationId xmlns:p14="http://schemas.microsoft.com/office/powerpoint/2010/main" val="12146819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hf hdr="0" dt="0"/>
  <p:txStyles>
    <p:titleStyle>
      <a:lvl1pPr algn="l" defTabSz="457200" rtl="0" eaLnBrk="1" fontAlgn="base" hangingPunct="1">
        <a:spcBef>
          <a:spcPct val="0"/>
        </a:spcBef>
        <a:spcAft>
          <a:spcPct val="0"/>
        </a:spcAft>
        <a:defRPr sz="4400" kern="1200">
          <a:solidFill>
            <a:srgbClr val="000090"/>
          </a:solidFill>
          <a:latin typeface="+mj-lt"/>
          <a:ea typeface="ＭＳ Ｐゴシック" pitchFamily="1" charset="-128"/>
          <a:cs typeface="ＭＳ Ｐゴシック" pitchFamily="1" charset="-128"/>
        </a:defRPr>
      </a:lvl1pPr>
      <a:lvl2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000090"/>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000090"/>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noAutofit/>
          </a:bodyPr>
          <a:lstStyle/>
          <a:p>
            <a:pPr algn="ctr"/>
            <a:r>
              <a:rPr lang="en-AU" sz="3400" dirty="0"/>
              <a:t>Maintaining the work environment and facilities</a:t>
            </a:r>
          </a:p>
        </p:txBody>
      </p:sp>
      <p:sp>
        <p:nvSpPr>
          <p:cNvPr id="3" name="Content Placeholder 2"/>
          <p:cNvSpPr>
            <a:spLocks noGrp="1"/>
          </p:cNvSpPr>
          <p:nvPr>
            <p:ph idx="1"/>
          </p:nvPr>
        </p:nvSpPr>
        <p:spPr>
          <a:xfrm>
            <a:off x="457200" y="1412776"/>
            <a:ext cx="8229600" cy="4525963"/>
          </a:xfrm>
        </p:spPr>
        <p:txBody>
          <a:bodyPr/>
          <a:lstStyle/>
          <a:p>
            <a:pPr marL="0" indent="0">
              <a:buNone/>
            </a:pPr>
            <a:r>
              <a:rPr lang="en-AU" sz="2800" dirty="0"/>
              <a:t>The work environment should be maintained so that it remains in a clean and safe condition. </a:t>
            </a:r>
          </a:p>
          <a:p>
            <a:pPr marL="0" indent="0">
              <a:buNone/>
            </a:pPr>
            <a:endParaRPr lang="en-AU" dirty="0"/>
          </a:p>
          <a:p>
            <a:pPr marL="0" indent="0">
              <a:buNone/>
            </a:pPr>
            <a:endParaRPr lang="en-AU"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945" y="2348880"/>
            <a:ext cx="3916110" cy="3916110"/>
          </a:xfrm>
          <a:prstGeom prst="rect">
            <a:avLst/>
          </a:prstGeom>
        </p:spPr>
      </p:pic>
      <p:pic>
        <p:nvPicPr>
          <p:cNvPr id="4" name="Recorded Sound">
            <a:hlinkClick r:id="" action="ppaction://media"/>
            <a:extLst>
              <a:ext uri="{FF2B5EF4-FFF2-40B4-BE49-F238E27FC236}">
                <a16:creationId xmlns:a16="http://schemas.microsoft.com/office/drawing/2014/main" xmlns="" id="{F4659FF0-DA20-4CDF-9F04-4732FCA1DB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98820"/>
            <a:ext cx="487363" cy="487363"/>
          </a:xfrm>
          <a:prstGeom prst="rect">
            <a:avLst/>
          </a:prstGeom>
        </p:spPr>
      </p:pic>
      <p:sp>
        <p:nvSpPr>
          <p:cNvPr id="8" name="Footer Placeholder 7"/>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8"/>
          <p:cNvSpPr>
            <a:spLocks noGrp="1"/>
          </p:cNvSpPr>
          <p:nvPr>
            <p:ph type="sldNum" sz="quarter" idx="4"/>
          </p:nvPr>
        </p:nvSpPr>
        <p:spPr/>
        <p:txBody>
          <a:bodyPr/>
          <a:lstStyle/>
          <a:p>
            <a:fld id="{C9BE9789-2717-4337-B998-352FD8B2437C}" type="slidenum">
              <a:rPr lang="en-AU" smtClean="0">
                <a:solidFill>
                  <a:prstClr val="black">
                    <a:tint val="75000"/>
                  </a:prstClr>
                </a:solidFill>
              </a:rPr>
              <a:pPr/>
              <a:t>1</a:t>
            </a:fld>
            <a:endParaRPr lang="en-AU" dirty="0">
              <a:solidFill>
                <a:prstClr val="black">
                  <a:tint val="75000"/>
                </a:prstClr>
              </a:solidFill>
            </a:endParaRPr>
          </a:p>
        </p:txBody>
      </p:sp>
    </p:spTree>
    <p:extLst>
      <p:ext uri="{BB962C8B-B14F-4D97-AF65-F5344CB8AC3E}">
        <p14:creationId xmlns:p14="http://schemas.microsoft.com/office/powerpoint/2010/main" val="99675932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60437"/>
          </a:xfrm>
        </p:spPr>
        <p:txBody>
          <a:bodyPr/>
          <a:lstStyle/>
          <a:p>
            <a:pPr algn="ctr"/>
            <a:r>
              <a:rPr lang="en-AU" sz="3600" dirty="0"/>
              <a:t>Entry and exit </a:t>
            </a:r>
          </a:p>
        </p:txBody>
      </p:sp>
      <p:sp>
        <p:nvSpPr>
          <p:cNvPr id="3" name="Content Placeholder 2"/>
          <p:cNvSpPr>
            <a:spLocks noGrp="1"/>
          </p:cNvSpPr>
          <p:nvPr>
            <p:ph idx="1"/>
          </p:nvPr>
        </p:nvSpPr>
        <p:spPr>
          <a:xfrm>
            <a:off x="251520" y="1340768"/>
            <a:ext cx="8635918" cy="4525963"/>
          </a:xfrm>
        </p:spPr>
        <p:txBody>
          <a:bodyPr>
            <a:normAutofit/>
          </a:bodyPr>
          <a:lstStyle/>
          <a:p>
            <a:pPr marL="0" indent="0">
              <a:buNone/>
            </a:pPr>
            <a:r>
              <a:rPr lang="en-AU" sz="2400" dirty="0"/>
              <a:t>The means of entry and exit to and from the workplace must be safe. This may include ensuring that workers with special needs or disabilities can safely enter and leave the workplace.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787" y="2636912"/>
            <a:ext cx="3400425" cy="3752850"/>
          </a:xfrm>
          <a:prstGeom prst="rect">
            <a:avLst/>
          </a:prstGeom>
        </p:spPr>
      </p:pic>
      <p:pic>
        <p:nvPicPr>
          <p:cNvPr id="5" name="Recorded Sound">
            <a:hlinkClick r:id="" action="ppaction://media"/>
            <a:extLst>
              <a:ext uri="{FF2B5EF4-FFF2-40B4-BE49-F238E27FC236}">
                <a16:creationId xmlns:a16="http://schemas.microsoft.com/office/drawing/2014/main" xmlns="" id="{A6C54E5B-960B-4FE5-AD50-0B2271710D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757" y="6398820"/>
            <a:ext cx="487363" cy="487363"/>
          </a:xfrm>
          <a:prstGeom prst="rect">
            <a:avLst/>
          </a:prstGeom>
        </p:spPr>
      </p:pic>
      <p:sp>
        <p:nvSpPr>
          <p:cNvPr id="8" name="Footer Placeholder 7"/>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9" name="Slide Number Placeholder 8"/>
          <p:cNvSpPr>
            <a:spLocks noGrp="1"/>
          </p:cNvSpPr>
          <p:nvPr>
            <p:ph type="sldNum" sz="quarter" idx="4"/>
          </p:nvPr>
        </p:nvSpPr>
        <p:spPr/>
        <p:txBody>
          <a:bodyPr/>
          <a:lstStyle/>
          <a:p>
            <a:fld id="{C9BE9789-2717-4337-B998-352FD8B2437C}" type="slidenum">
              <a:rPr lang="en-AU" smtClean="0">
                <a:solidFill>
                  <a:prstClr val="black">
                    <a:tint val="75000"/>
                  </a:prstClr>
                </a:solidFill>
              </a:rPr>
              <a:pPr/>
              <a:t>2</a:t>
            </a:fld>
            <a:endParaRPr lang="en-AU" dirty="0">
              <a:solidFill>
                <a:prstClr val="black">
                  <a:tint val="75000"/>
                </a:prstClr>
              </a:solidFill>
            </a:endParaRPr>
          </a:p>
        </p:txBody>
      </p:sp>
    </p:spTree>
    <p:extLst>
      <p:ext uri="{BB962C8B-B14F-4D97-AF65-F5344CB8AC3E}">
        <p14:creationId xmlns:p14="http://schemas.microsoft.com/office/powerpoint/2010/main" val="259187899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60437"/>
          </a:xfrm>
        </p:spPr>
        <p:txBody>
          <a:bodyPr/>
          <a:lstStyle/>
          <a:p>
            <a:pPr algn="ctr"/>
            <a:r>
              <a:rPr lang="en-AU" sz="3600" dirty="0"/>
              <a:t>Housekeeping</a:t>
            </a:r>
          </a:p>
        </p:txBody>
      </p:sp>
      <p:sp>
        <p:nvSpPr>
          <p:cNvPr id="3" name="Content Placeholder 2"/>
          <p:cNvSpPr>
            <a:spLocks noGrp="1"/>
          </p:cNvSpPr>
          <p:nvPr>
            <p:ph idx="1"/>
          </p:nvPr>
        </p:nvSpPr>
        <p:spPr>
          <a:xfrm>
            <a:off x="323529" y="1484784"/>
            <a:ext cx="8561562" cy="4525963"/>
          </a:xfrm>
        </p:spPr>
        <p:txBody>
          <a:bodyPr>
            <a:normAutofit/>
          </a:bodyPr>
          <a:lstStyle/>
          <a:p>
            <a:pPr marL="0" indent="0">
              <a:buNone/>
            </a:pPr>
            <a:r>
              <a:rPr lang="en-AU" dirty="0"/>
              <a:t>An untidy workplace can cause injuries in particular, injuries resulting from slips and trips</a:t>
            </a:r>
          </a:p>
          <a:p>
            <a:r>
              <a:rPr lang="en-AU" dirty="0"/>
              <a:t>spills on floors should be cleaned up immediately </a:t>
            </a:r>
          </a:p>
          <a:p>
            <a:r>
              <a:rPr lang="en-AU" dirty="0"/>
              <a:t>walkways should be kept clear of obstructions </a:t>
            </a:r>
          </a:p>
          <a:p>
            <a:r>
              <a:rPr lang="en-AU" dirty="0"/>
              <a:t>work materials should be neatly stored </a:t>
            </a:r>
          </a:p>
          <a:p>
            <a:r>
              <a:rPr lang="en-AU" dirty="0"/>
              <a:t>any waste should be regularly removed. </a:t>
            </a:r>
          </a:p>
          <a:p>
            <a:pPr marL="0" indent="0">
              <a:buNone/>
            </a:pPr>
            <a:endParaRPr lang="en-AU" dirty="0"/>
          </a:p>
        </p:txBody>
      </p:sp>
      <p:pic>
        <p:nvPicPr>
          <p:cNvPr id="4" name="Recorded Sound">
            <a:hlinkClick r:id="" action="ppaction://media"/>
            <a:extLst>
              <a:ext uri="{FF2B5EF4-FFF2-40B4-BE49-F238E27FC236}">
                <a16:creationId xmlns:a16="http://schemas.microsoft.com/office/drawing/2014/main" xmlns="" id="{8C410425-1209-4637-811C-2AC3355FB7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1410" y="6370637"/>
            <a:ext cx="487363" cy="487363"/>
          </a:xfrm>
          <a:prstGeom prst="rect">
            <a:avLst/>
          </a:prstGeom>
        </p:spPr>
      </p:pic>
      <p:sp>
        <p:nvSpPr>
          <p:cNvPr id="7" name="Footer Placeholder 6"/>
          <p:cNvSpPr>
            <a:spLocks noGrp="1"/>
          </p:cNvSpPr>
          <p:nvPr>
            <p:ph type="ftr" sz="quarter" idx="3"/>
          </p:nvPr>
        </p:nvSpPr>
        <p:spPr/>
        <p:txBody>
          <a:bodyPr/>
          <a:lstStyle/>
          <a:p>
            <a:r>
              <a:rPr lang="en-AU" smtClean="0">
                <a:solidFill>
                  <a:prstClr val="black">
                    <a:tint val="75000"/>
                  </a:prstClr>
                </a:solidFill>
              </a:rPr>
              <a:t>05 December 2019</a:t>
            </a:r>
            <a:endParaRPr lang="en-AU" dirty="0">
              <a:solidFill>
                <a:prstClr val="black">
                  <a:tint val="75000"/>
                </a:prstClr>
              </a:solidFill>
            </a:endParaRPr>
          </a:p>
        </p:txBody>
      </p:sp>
      <p:sp>
        <p:nvSpPr>
          <p:cNvPr id="8" name="Slide Number Placeholder 7"/>
          <p:cNvSpPr>
            <a:spLocks noGrp="1"/>
          </p:cNvSpPr>
          <p:nvPr>
            <p:ph type="sldNum" sz="quarter" idx="4"/>
          </p:nvPr>
        </p:nvSpPr>
        <p:spPr/>
        <p:txBody>
          <a:bodyPr/>
          <a:lstStyle/>
          <a:p>
            <a:fld id="{C9BE9789-2717-4337-B998-352FD8B2437C}" type="slidenum">
              <a:rPr lang="en-AU" smtClean="0">
                <a:solidFill>
                  <a:prstClr val="black">
                    <a:tint val="75000"/>
                  </a:prstClr>
                </a:solidFill>
              </a:rPr>
              <a:pPr/>
              <a:t>3</a:t>
            </a:fld>
            <a:endParaRPr lang="en-AU" dirty="0">
              <a:solidFill>
                <a:prstClr val="black">
                  <a:tint val="75000"/>
                </a:prstClr>
              </a:solidFill>
            </a:endParaRPr>
          </a:p>
        </p:txBody>
      </p:sp>
    </p:spTree>
    <p:extLst>
      <p:ext uri="{BB962C8B-B14F-4D97-AF65-F5344CB8AC3E}">
        <p14:creationId xmlns:p14="http://schemas.microsoft.com/office/powerpoint/2010/main" val="317760851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WHS%20Presentation%20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extLst>
    <a:ext uri="{05A4C25C-085E-4340-85A3-A5531E510DB2}">
      <thm15:themeFamily xmlns="" xmlns:thm15="http://schemas.microsoft.com/office/thememl/2012/main" name="WHS%20Presentation%20Theme" id="{3992C505-1126-4105-A92B-4990D575A495}" vid="{02C66BC3-1276-40CF-A8AA-D9AC6C9B6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116</Words>
  <Application>Microsoft Office PowerPoint</Application>
  <PresentationFormat>On-screen Show (4:3)</PresentationFormat>
  <Paragraphs>16</Paragraphs>
  <Slides>3</Slides>
  <Notes>0</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1_WHS%20Presentation%20Theme</vt:lpstr>
      <vt:lpstr>Maintaining the work environment and facilities</vt:lpstr>
      <vt:lpstr>Entry and exit </vt:lpstr>
      <vt:lpstr>Housekeeping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what facilities are needed</dc:title>
  <dc:creator>Robin Winning</dc:creator>
  <cp:lastModifiedBy>Robin Winning</cp:lastModifiedBy>
  <cp:revision>2</cp:revision>
  <dcterms:created xsi:type="dcterms:W3CDTF">2019-12-04T22:19:10Z</dcterms:created>
  <dcterms:modified xsi:type="dcterms:W3CDTF">2019-12-04T23:45:36Z</dcterms:modified>
</cp:coreProperties>
</file>