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475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003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61559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952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4" y="1691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53336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53336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3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600" dirty="0"/>
              <a:t>Maintaining control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May involve the following:</a:t>
            </a:r>
          </a:p>
          <a:p>
            <a:pPr lvl="0"/>
            <a:r>
              <a:rPr lang="en-AU" dirty="0"/>
              <a:t>regular inspections of control measures</a:t>
            </a:r>
          </a:p>
          <a:p>
            <a:pPr lvl="0"/>
            <a:r>
              <a:rPr lang="en-AU" dirty="0"/>
              <a:t>supervision</a:t>
            </a:r>
          </a:p>
          <a:p>
            <a:pPr lvl="0"/>
            <a:r>
              <a:rPr lang="en-AU" dirty="0"/>
              <a:t>preventative maintenance and testing </a:t>
            </a:r>
          </a:p>
          <a:p>
            <a:pPr lvl="0"/>
            <a:r>
              <a:rPr lang="en-AU" dirty="0"/>
              <a:t>chemical storage and handling systems</a:t>
            </a:r>
          </a:p>
          <a:p>
            <a:pPr lvl="0"/>
            <a:r>
              <a:rPr lang="en-AU" dirty="0"/>
              <a:t>periodic air monitoring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387682B4-F78D-49C5-9C0C-52376BFA7B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532440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61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7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WHS%20Presentation%20Theme" id="{3992C505-1126-4105-A92B-4990D575A495}" vid="{02C66BC3-1276-40CF-A8AA-D9AC6C9B692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On-screen Show (4:3)</PresentationFormat>
  <Paragraphs>9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WHS%20Presentation%20Theme</vt:lpstr>
      <vt:lpstr>Maintaining control measures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Maintaining control measures</dc:title>
  <dc:creator>Robin Winning</dc:creator>
  <cp:lastModifiedBy>Robin Winning</cp:lastModifiedBy>
  <cp:revision>1</cp:revision>
  <dcterms:created xsi:type="dcterms:W3CDTF">2019-12-05T03:27:09Z</dcterms:created>
  <dcterms:modified xsi:type="dcterms:W3CDTF">2019-12-05T03:27:36Z</dcterms:modified>
</cp:coreProperties>
</file>