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Loading and Unloading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033" y="2542317"/>
            <a:ext cx="5891485" cy="3439886"/>
          </a:xfrm>
        </p:spPr>
        <p:txBody>
          <a:bodyPr>
            <a:normAutofit/>
          </a:bodyPr>
          <a:lstStyle/>
          <a:p>
            <a:r>
              <a:rPr lang="en-AU" sz="3200" dirty="0"/>
              <a:t>Pallets</a:t>
            </a:r>
          </a:p>
          <a:p>
            <a:r>
              <a:rPr lang="en-AU" sz="3200" dirty="0"/>
              <a:t>Steel </a:t>
            </a:r>
            <a:r>
              <a:rPr lang="en-AU" sz="3200" dirty="0" smtClean="0"/>
              <a:t>racking</a:t>
            </a:r>
            <a:endParaRPr lang="en-AU" sz="3200" dirty="0"/>
          </a:p>
          <a:p>
            <a:r>
              <a:rPr lang="en-AU" sz="3200" dirty="0" smtClean="0"/>
              <a:t>Adjustable pallet racking</a:t>
            </a:r>
            <a:endParaRPr lang="en-AU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" t="460" r="15982" b="6862"/>
          <a:stretch/>
        </p:blipFill>
        <p:spPr>
          <a:xfrm>
            <a:off x="6377250" y="2092035"/>
            <a:ext cx="4548111" cy="3080652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659AA126-9275-4554-986D-050030E28A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70934" y="6240013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99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8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9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Loading and Unloading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