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7"/>
  </p:notesMasterIdLst>
  <p:handoutMasterIdLst>
    <p:handoutMasterId r:id="rId8"/>
  </p:handoutMasterIdLst>
  <p:sldIdLst>
    <p:sldId id="272" r:id="rId5"/>
    <p:sldId id="26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-72" y="22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1/31/2020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1/31/2020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="" xmlns:a16="http://schemas.microsoft.com/office/drawing/2014/main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="" xmlns:a16="http://schemas.microsoft.com/office/drawing/2014/main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="" xmlns:a16="http://schemas.microsoft.com/office/drawing/2014/main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="" xmlns:a16="http://schemas.microsoft.com/office/drawing/2014/main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="" xmlns:a16="http://schemas.microsoft.com/office/drawing/2014/main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 </a:t>
            </a: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7867" y="2215750"/>
            <a:ext cx="11633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5400" dirty="0"/>
              <a:t>LIFTS</a:t>
            </a:r>
          </a:p>
          <a:p>
            <a:endParaRPr lang="en-AU" sz="3600" dirty="0"/>
          </a:p>
          <a:p>
            <a:r>
              <a:rPr lang="en-AU" sz="3600" dirty="0"/>
              <a:t/>
            </a:r>
            <a:br>
              <a:rPr lang="en-AU" sz="3600" dirty="0"/>
            </a:br>
            <a:endParaRPr lang="en-AU" sz="3600" dirty="0"/>
          </a:p>
        </p:txBody>
      </p:sp>
      <p:pic>
        <p:nvPicPr>
          <p:cNvPr id="3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E7E9F303-03FA-483E-A418-7688EBCDB8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384772" y="6370638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56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6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C432271-D4CC-4040-8F90-1FD8EFD4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250" y="490531"/>
            <a:ext cx="9490626" cy="960437"/>
          </a:xfrm>
        </p:spPr>
        <p:txBody>
          <a:bodyPr>
            <a:normAutofit/>
          </a:bodyPr>
          <a:lstStyle/>
          <a:p>
            <a:pPr algn="ctr"/>
            <a:r>
              <a:rPr lang="en-AU" sz="3600" dirty="0"/>
              <a:t>Download reference documents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26EB846-15B3-48B2-A149-B0F8BDE00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8154" y="1778839"/>
            <a:ext cx="9521127" cy="4525963"/>
          </a:xfrm>
        </p:spPr>
        <p:txBody>
          <a:bodyPr>
            <a:normAutofit/>
          </a:bodyPr>
          <a:lstStyle/>
          <a:p>
            <a:r>
              <a:rPr lang="en-AU" sz="3200" dirty="0"/>
              <a:t>Supervisor</a:t>
            </a:r>
          </a:p>
          <a:p>
            <a:pPr lvl="1"/>
            <a:r>
              <a:rPr lang="en-AU" sz="2800" dirty="0" smtClean="0"/>
              <a:t>Procedures</a:t>
            </a:r>
          </a:p>
          <a:p>
            <a:pPr marL="457200" lvl="1" indent="0">
              <a:buNone/>
            </a:pPr>
            <a:endParaRPr lang="en-AU" sz="2400" dirty="0"/>
          </a:p>
          <a:p>
            <a:r>
              <a:rPr lang="en-AU" sz="3200" dirty="0"/>
              <a:t>Workers</a:t>
            </a:r>
          </a:p>
          <a:p>
            <a:pPr lvl="1"/>
            <a:r>
              <a:rPr lang="en-AU" sz="2800" dirty="0"/>
              <a:t>SOP</a:t>
            </a:r>
          </a:p>
          <a:p>
            <a:pPr lvl="1"/>
            <a:r>
              <a:rPr lang="en-AU" sz="2800" dirty="0"/>
              <a:t>Risk assessment</a:t>
            </a:r>
          </a:p>
          <a:p>
            <a:pPr lvl="1"/>
            <a:r>
              <a:rPr lang="en-AU" sz="2800" dirty="0" smtClean="0"/>
              <a:t>Forms</a:t>
            </a:r>
            <a:endParaRPr lang="en-AU" sz="2800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0D092313-6297-408A-83A6-585C178309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606525" y="6336251"/>
            <a:ext cx="637452" cy="436818"/>
          </a:xfrm>
          <a:prstGeom prst="rect">
            <a:avLst/>
          </a:prstGeom>
        </p:spPr>
      </p:pic>
      <p:sp>
        <p:nvSpPr>
          <p:cNvPr id="5" name="Slide Number Placeholder 6"/>
          <p:cNvSpPr txBox="1">
            <a:spLocks/>
          </p:cNvSpPr>
          <p:nvPr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2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5436F02-7D71-4E9C-804A-36B671E9A855}" type="slidenum">
              <a:rPr lang="en-AU" smtClean="0"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1869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92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1DB373-C1A1-4924-9AF2-F04368201509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16c05727-aa75-4e4a-9b5f-8a80a1165891"/>
    <ds:schemaRef ds:uri="http://purl.org/dc/dcmitype/"/>
    <ds:schemaRef ds:uri="http://schemas.microsoft.com/office/infopath/2007/PartnerControls"/>
    <ds:schemaRef ds:uri="71af3243-3dd4-4a8d-8c0d-dd76da1f02a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13</Words>
  <Application>Microsoft Office PowerPoint</Application>
  <PresentationFormat>Custom</PresentationFormat>
  <Paragraphs>13</Paragraphs>
  <Slides>2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Gallery</vt:lpstr>
      <vt:lpstr>PowerPoint Presentation</vt:lpstr>
      <vt:lpstr>Download reference documents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2020-01-30T23:15:53Z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