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8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846" y="17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22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January 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AU" sz="3600" dirty="0"/>
              <a:t>Licensing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7527" y="1588232"/>
            <a:ext cx="10248405" cy="3450613"/>
          </a:xfrm>
        </p:spPr>
        <p:txBody>
          <a:bodyPr>
            <a:noAutofit/>
          </a:bodyPr>
          <a:lstStyle/>
          <a:p>
            <a:r>
              <a:rPr lang="en-AU" sz="2800" dirty="0"/>
              <a:t>Panel erection crew must  hold  intermediate  or advanced rigging </a:t>
            </a:r>
          </a:p>
          <a:p>
            <a:r>
              <a:rPr lang="en-AU" sz="2800" dirty="0"/>
              <a:t>Trainees must be supervised and logbooks must be kept </a:t>
            </a:r>
          </a:p>
          <a:p>
            <a:r>
              <a:rPr lang="en-AU" sz="2800" dirty="0"/>
              <a:t>Crane operators and persons performing dogging</a:t>
            </a:r>
          </a:p>
          <a:p>
            <a:r>
              <a:rPr lang="en-AU" sz="2800" dirty="0"/>
              <a:t>Any person operating a boom type EWP with a boom length of &gt;11 metres</a:t>
            </a:r>
          </a:p>
          <a:p>
            <a:r>
              <a:rPr lang="en-AU" sz="2800" dirty="0"/>
              <a:t>Persons erecting scaffolding where a person or object could fall 4 metres</a:t>
            </a:r>
          </a:p>
        </p:txBody>
      </p:sp>
      <p:pic>
        <p:nvPicPr>
          <p:cNvPr id="4" name="Recorded Sound">
            <a:hlinkClick r:id="" action="ppaction://media"/>
            <a:extLst>
              <a:ext uri="{FF2B5EF4-FFF2-40B4-BE49-F238E27FC236}">
                <a16:creationId xmlns="" xmlns:a16="http://schemas.microsoft.com/office/drawing/2014/main" id="{D444806A-2DA2-466C-B52F-004185BB02D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521773" y="6446044"/>
            <a:ext cx="649817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056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759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schemas.openxmlformats.org/package/2006/metadata/core-properties"/>
    <ds:schemaRef ds:uri="16c05727-aa75-4e4a-9b5f-8a80a1165891"/>
    <ds:schemaRef ds:uri="http://schemas.microsoft.com/office/infopath/2007/PartnerControls"/>
    <ds:schemaRef ds:uri="http://purl.org/dc/terms/"/>
    <ds:schemaRef ds:uri="http://schemas.microsoft.com/office/2006/documentManagement/types"/>
    <ds:schemaRef ds:uri="71af3243-3dd4-4a8d-8c0d-dd76da1f02a5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52</Words>
  <Application>Microsoft Office PowerPoint</Application>
  <PresentationFormat>Custom</PresentationFormat>
  <Paragraphs>6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Licensing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2020-01-21T23:38:23Z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