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81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Legislation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5014" y="1443348"/>
            <a:ext cx="11172452" cy="46368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2000" b="1" dirty="0">
                <a:solidFill>
                  <a:schemeClr val="tx1"/>
                </a:solidFill>
              </a:rPr>
              <a:t>WHS Regulation 2011 s223 – Lasers: </a:t>
            </a:r>
          </a:p>
          <a:p>
            <a:r>
              <a:rPr lang="en-AU" sz="2000" dirty="0">
                <a:solidFill>
                  <a:schemeClr val="tx1"/>
                </a:solidFill>
              </a:rPr>
              <a:t>(1)</a:t>
            </a:r>
            <a:r>
              <a:rPr lang="en-AU" sz="2000" dirty="0">
                <a:solidFill>
                  <a:srgbClr val="FF0000"/>
                </a:solidFill>
              </a:rPr>
              <a:t>	</a:t>
            </a:r>
            <a:r>
              <a:rPr lang="en-AU" sz="2000" dirty="0"/>
              <a:t>This section applies to the person with management or control, at </a:t>
            </a:r>
            <a:r>
              <a:rPr lang="en-AU" sz="2000" dirty="0" smtClean="0"/>
              <a:t>a workplace</a:t>
            </a:r>
            <a:r>
              <a:rPr lang="en-AU" sz="2000" dirty="0"/>
              <a:t>, of </a:t>
            </a:r>
            <a:r>
              <a:rPr lang="en-AU" sz="2000" dirty="0" smtClean="0"/>
              <a:t>laser </a:t>
            </a:r>
            <a:r>
              <a:rPr lang="en-AU" sz="2000" dirty="0"/>
              <a:t>equipment that may create a risk to health </a:t>
            </a:r>
            <a:r>
              <a:rPr lang="en-AU" sz="2000" dirty="0" smtClean="0"/>
              <a:t>and safety</a:t>
            </a:r>
            <a:endParaRPr lang="en-AU" sz="2000" dirty="0"/>
          </a:p>
          <a:p>
            <a:r>
              <a:rPr lang="en-AU" sz="2000" dirty="0"/>
              <a:t>(2)	The person must ensure that laser equipment intended for use on </a:t>
            </a:r>
            <a:r>
              <a:rPr lang="en-AU" sz="2000" dirty="0" smtClean="0"/>
              <a:t>plant is </a:t>
            </a:r>
            <a:r>
              <a:rPr lang="en-AU" sz="2000" dirty="0"/>
              <a:t>designed, constructed and installed so as to prevent accidental </a:t>
            </a:r>
            <a:r>
              <a:rPr lang="en-AU" sz="2000" dirty="0" smtClean="0"/>
              <a:t>irradiation </a:t>
            </a:r>
            <a:r>
              <a:rPr lang="en-AU" sz="2000" dirty="0"/>
              <a:t>of any </a:t>
            </a:r>
            <a:r>
              <a:rPr lang="en-AU" sz="2000" dirty="0" smtClean="0"/>
              <a:t>person</a:t>
            </a:r>
            <a:endParaRPr lang="en-AU" sz="2000" dirty="0"/>
          </a:p>
          <a:p>
            <a:r>
              <a:rPr lang="en-AU" sz="2000" dirty="0"/>
              <a:t>(3)	The person must ensure that laser equipment on plant is protected so 	that any operator of the plant or other person is not exposed to direct </a:t>
            </a:r>
            <a:r>
              <a:rPr lang="en-AU" sz="2000" dirty="0" smtClean="0"/>
              <a:t>radiation</a:t>
            </a:r>
            <a:r>
              <a:rPr lang="en-AU" sz="2000" dirty="0"/>
              <a:t>, radiation </a:t>
            </a:r>
            <a:r>
              <a:rPr lang="en-AU" sz="2000" dirty="0" smtClean="0"/>
              <a:t>produced </a:t>
            </a:r>
            <a:r>
              <a:rPr lang="en-AU" sz="2000" dirty="0"/>
              <a:t>by reflection or diffusion or secondary </a:t>
            </a:r>
            <a:r>
              <a:rPr lang="en-AU" sz="2000" dirty="0" smtClean="0"/>
              <a:t>radiation</a:t>
            </a:r>
            <a:endParaRPr lang="en-AU" sz="2000" dirty="0"/>
          </a:p>
          <a:p>
            <a:r>
              <a:rPr lang="en-AU" sz="2000" dirty="0"/>
              <a:t>(4)	The person must ensure that the visual equipment used for the </a:t>
            </a:r>
            <a:r>
              <a:rPr lang="en-AU" sz="2000" dirty="0" smtClean="0"/>
              <a:t>observation or adjustment </a:t>
            </a:r>
            <a:r>
              <a:rPr lang="en-AU" sz="2000" dirty="0"/>
              <a:t>of laser equipment on plant causes no risk </a:t>
            </a:r>
            <a:r>
              <a:rPr lang="en-AU" sz="2000" dirty="0" smtClean="0"/>
              <a:t>to </a:t>
            </a:r>
            <a:r>
              <a:rPr lang="en-AU" sz="2000" dirty="0"/>
              <a:t>health or safety from laser </a:t>
            </a:r>
            <a:r>
              <a:rPr lang="en-AU" sz="2000" dirty="0" smtClean="0"/>
              <a:t>rays</a:t>
            </a:r>
            <a:endParaRPr lang="en-AU" sz="2000" dirty="0"/>
          </a:p>
          <a:p>
            <a:r>
              <a:rPr lang="en-AU" sz="2000" dirty="0"/>
              <a:t>(5)	The person must ensure that the workers operating the </a:t>
            </a:r>
            <a:r>
              <a:rPr lang="en-AU" sz="2000" dirty="0" smtClean="0"/>
              <a:t>laser equipment </a:t>
            </a:r>
            <a:r>
              <a:rPr lang="en-AU" sz="2000" dirty="0"/>
              <a:t>are </a:t>
            </a:r>
            <a:r>
              <a:rPr lang="en-AU" sz="2000" dirty="0" smtClean="0"/>
              <a:t>trained </a:t>
            </a:r>
            <a:r>
              <a:rPr lang="en-AU" sz="2000" dirty="0"/>
              <a:t>in the proper operation of the </a:t>
            </a:r>
            <a:r>
              <a:rPr lang="en-AU" sz="2000" dirty="0" smtClean="0"/>
              <a:t>equipment</a:t>
            </a:r>
            <a:endParaRPr lang="en-AU" sz="2000" dirty="0"/>
          </a:p>
          <a:p>
            <a:r>
              <a:rPr lang="en-AU" sz="2000" dirty="0"/>
              <a:t>(6)	The person must ensure that Class 3B and Class 4 lasers (within the </a:t>
            </a:r>
            <a:r>
              <a:rPr lang="en-AU" sz="2000" dirty="0" smtClean="0"/>
              <a:t>meaning </a:t>
            </a:r>
            <a:r>
              <a:rPr lang="en-AU" sz="2000" dirty="0"/>
              <a:t>of AS 2397 Safe Use of Lasers in the Building and </a:t>
            </a:r>
            <a:r>
              <a:rPr lang="en-AU" sz="2000" dirty="0" smtClean="0"/>
              <a:t>Construction </a:t>
            </a:r>
            <a:r>
              <a:rPr lang="en-AU" sz="2000" dirty="0"/>
              <a:t>Industry) are not </a:t>
            </a:r>
            <a:r>
              <a:rPr lang="en-AU" sz="2000" dirty="0" smtClean="0"/>
              <a:t>used </a:t>
            </a:r>
            <a:r>
              <a:rPr lang="en-AU" sz="2000" dirty="0"/>
              <a:t>in construction </a:t>
            </a:r>
            <a:r>
              <a:rPr lang="en-AU" sz="2000" dirty="0" smtClean="0"/>
              <a:t>work</a:t>
            </a:r>
            <a:endParaRPr lang="en-AU" sz="20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7AB3859-C2C4-4126-A291-C205EA163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0682" y="6337394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11</Words>
  <Application>Microsoft Office PowerPoint</Application>
  <PresentationFormat>Custom</PresentationFormat>
  <Paragraphs>8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Legislation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2020-01-31T01:54:52Z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