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73" r:id="rId5"/>
    <p:sldId id="265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90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2219887"/>
            <a:ext cx="8745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LASERS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CE7D20F-3254-48AB-BD9E-09EC8D73C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2662" y="628380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250" y="490531"/>
            <a:ext cx="9490626" cy="960437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Download reference documents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154" y="1778839"/>
            <a:ext cx="9521127" cy="4525963"/>
          </a:xfrm>
        </p:spPr>
        <p:txBody>
          <a:bodyPr>
            <a:normAutofit/>
          </a:bodyPr>
          <a:lstStyle/>
          <a:p>
            <a:r>
              <a:rPr lang="en-AU" sz="3200" dirty="0"/>
              <a:t>Supervisor</a:t>
            </a:r>
          </a:p>
          <a:p>
            <a:pPr lvl="1"/>
            <a:r>
              <a:rPr lang="en-AU" sz="2800" dirty="0" smtClean="0"/>
              <a:t>Procedures</a:t>
            </a:r>
          </a:p>
          <a:p>
            <a:pPr marL="457200" lvl="1" indent="0">
              <a:buNone/>
            </a:pPr>
            <a:endParaRPr lang="en-AU" sz="2400" dirty="0"/>
          </a:p>
          <a:p>
            <a:r>
              <a:rPr lang="en-AU" sz="3200" dirty="0"/>
              <a:t>Workers</a:t>
            </a:r>
          </a:p>
          <a:p>
            <a:pPr lvl="1"/>
            <a:r>
              <a:rPr lang="en-AU" sz="2800" dirty="0"/>
              <a:t>SOP</a:t>
            </a:r>
          </a:p>
          <a:p>
            <a:pPr lvl="1"/>
            <a:r>
              <a:rPr lang="en-AU" sz="2800" dirty="0"/>
              <a:t>Risk assessment</a:t>
            </a:r>
          </a:p>
          <a:p>
            <a:pPr lvl="1"/>
            <a:r>
              <a:rPr lang="en-AU" sz="2800" dirty="0" smtClean="0"/>
              <a:t>Forms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06525" y="6336251"/>
            <a:ext cx="637452" cy="436818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36F02-7D71-4E9C-804A-36B671E9A85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57" y="2649961"/>
            <a:ext cx="9666517" cy="329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Lasers are commonly used for alignment, levelling, control and survey tasks, cutting, welding, marking, scanning and visual </a:t>
            </a:r>
            <a:r>
              <a:rPr lang="en-US" sz="2800" dirty="0" smtClean="0"/>
              <a:t>effects</a:t>
            </a:r>
            <a:endParaRPr lang="en-AU" sz="28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921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Lasers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9FB1000-48AE-4BAE-8E8C-C250FDC69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9553" y="630027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38</Words>
  <Application>Microsoft Office PowerPoint</Application>
  <PresentationFormat>Custom</PresentationFormat>
  <Paragraphs>15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PowerPoint Presentation</vt:lpstr>
      <vt:lpstr>Download reference documents </vt:lpstr>
      <vt:lpstr>Lasers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2020-01-31T01:53:14Z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