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51923-D80B-4B07-AC0E-AFDF3455F5B1}" type="datetimeFigureOut">
              <a:rPr lang="en-AU" smtClean="0"/>
              <a:t>9/12/2019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9C1A3-E591-4267-A655-1B4BC5BC6A6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565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altLang="en-US" dirty="0" smtClean="0">
                <a:solidFill>
                  <a:prstClr val="black"/>
                </a:solidFill>
              </a:rPr>
              <a:t>09 December 2019</a:t>
            </a:r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D8A3CF-D7C2-41A4-9A62-F4058659B04C}" type="slidenum">
              <a:rPr lang="en-AU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284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525344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 sz="16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40352" y="6453336"/>
            <a:ext cx="72008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E106E7-1A91-42E1-9EE0-01A2F49C8834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018" y="6463679"/>
            <a:ext cx="25971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2268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FC9C68-5742-4145-9A01-36798441D7C0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090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931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AU" altLang="en-US" sz="3200" dirty="0">
                <a:solidFill>
                  <a:srgbClr val="000099"/>
                </a:solidFill>
              </a:rPr>
              <a:t>APPEALS</a:t>
            </a:r>
          </a:p>
        </p:txBody>
      </p:sp>
      <p:sp>
        <p:nvSpPr>
          <p:cNvPr id="41986" name="Rectangle 2"/>
          <p:cNvSpPr>
            <a:spLocks noGrp="1"/>
          </p:cNvSpPr>
          <p:nvPr>
            <p:ph idx="1"/>
          </p:nvPr>
        </p:nvSpPr>
        <p:spPr>
          <a:xfrm>
            <a:off x="457200" y="1340768"/>
            <a:ext cx="8443118" cy="489654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AU" altLang="en-US" sz="2600" dirty="0"/>
              <a:t>An eligible person can appeal the review decision</a:t>
            </a:r>
            <a:r>
              <a:rPr lang="en-AU" altLang="en-US" sz="2600" dirty="0" smtClean="0"/>
              <a:t>.</a:t>
            </a:r>
          </a:p>
          <a:p>
            <a:pPr marL="0" indent="0" eaLnBrk="1" hangingPunct="1">
              <a:buNone/>
            </a:pPr>
            <a:endParaRPr lang="en-AU" altLang="en-US" sz="1050" dirty="0"/>
          </a:p>
          <a:p>
            <a:pPr marL="0" indent="0" eaLnBrk="1" hangingPunct="1">
              <a:spcAft>
                <a:spcPct val="50000"/>
              </a:spcAft>
              <a:buNone/>
            </a:pPr>
            <a:r>
              <a:rPr lang="en-AU" altLang="en-US" sz="2600" b="1" dirty="0"/>
              <a:t>This includes: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600" dirty="0"/>
              <a:t>the person to whom the PIN was issued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600" dirty="0"/>
              <a:t>the HSR who issued the notice or who represents a worker affected by the notice 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600" dirty="0"/>
              <a:t>a worker whose interests are affected by the decision or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2600" dirty="0"/>
              <a:t>a PCBU whose interests are affected by the </a:t>
            </a:r>
            <a:r>
              <a:rPr lang="en-AU" altLang="en-US" sz="2600" dirty="0" smtClean="0"/>
              <a:t>decision</a:t>
            </a:r>
            <a:endParaRPr lang="en-AU" altLang="en-US" sz="2600" dirty="0"/>
          </a:p>
          <a:p>
            <a:pPr eaLnBrk="1" hangingPunct="1"/>
            <a:endParaRPr lang="en-AU" altLang="en-US" sz="1800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7B35A81F-0F4F-4EF4-A859-6F717F82BF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421161"/>
            <a:ext cx="487363" cy="487363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09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E106E7-1A91-42E1-9EE0-01A2F49C883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11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On-screen Show (4:3)</PresentationFormat>
  <Paragraphs>12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APPEALS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APPEALS</dc:title>
  <dc:creator>Robin Winning</dc:creator>
  <cp:lastModifiedBy>Robin Winning</cp:lastModifiedBy>
  <cp:revision>1</cp:revision>
  <dcterms:created xsi:type="dcterms:W3CDTF">2019-12-08T22:57:38Z</dcterms:created>
  <dcterms:modified xsi:type="dcterms:W3CDTF">2019-12-08T22:58:09Z</dcterms:modified>
</cp:coreProperties>
</file>