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8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97" autoAdjust="0"/>
    <p:restoredTop sz="94660" autoAdjust="0"/>
  </p:normalViewPr>
  <p:slideViewPr>
    <p:cSldViewPr snapToGrid="0">
      <p:cViewPr>
        <p:scale>
          <a:sx n="78" d="100"/>
          <a:sy n="78" d="100"/>
        </p:scale>
        <p:origin x="1122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4/21/2020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4/21/2020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125423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838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42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 </a:t>
            </a: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April 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safe.qld.gov.au/forms-and-resources/films/capral-aluminium-involving-workers-to-develop-solutions-for-hazardous-manual-task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A145EE-8563-4A46-A1AD-BD0720168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Involving workers - 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BF4C35-603F-40E8-982B-950A529D5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8774" y="2731325"/>
            <a:ext cx="10450285" cy="2735020"/>
          </a:xfrm>
        </p:spPr>
        <p:txBody>
          <a:bodyPr/>
          <a:lstStyle/>
          <a:p>
            <a:r>
              <a:rPr lang="en-AU" sz="2800" b="1" u="sng" dirty="0">
                <a:hlinkClick r:id="rId2"/>
              </a:rPr>
              <a:t>Involving workers to develop solutions for hazardous manual tasks</a:t>
            </a:r>
            <a:endParaRPr lang="en-AU" sz="2800" b="1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85321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13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Involving workers - solutions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2020-04-21T04:23:00Z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