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34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448" y="16288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4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62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96CDD2B9-1CA1-1249-8E1F-5258F8BD0B6E}" type="datetimeFigureOut">
              <a:rPr lang="en-US">
                <a:solidFill>
                  <a:prstClr val="black"/>
                </a:solidFill>
              </a:rPr>
              <a:pPr defTabSz="457200"/>
              <a:t>12/6/2019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2402534A-8BAB-654B-B7E3-427727216B24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790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88913"/>
            <a:ext cx="82296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  <a:endParaRPr lang="en-US" alt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  <a:endParaRPr lang="en-US" alt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EDB88DB0-3E25-479E-8306-08D41285DE27}"/>
              </a:ext>
            </a:extLst>
          </p:cNvPr>
          <p:cNvSpPr>
            <a:spLocks noGrp="1"/>
          </p:cNvSpPr>
          <p:nvPr/>
        </p:nvSpPr>
        <p:spPr>
          <a:xfrm>
            <a:off x="249575" y="6403975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A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06 December 2019</a:t>
            </a:r>
            <a:endParaRPr lang="en-A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50E17AB-5DAF-423D-8A90-81CAB28C604E}"/>
              </a:ext>
            </a:extLst>
          </p:cNvPr>
          <p:cNvSpPr txBox="1">
            <a:spLocks/>
          </p:cNvSpPr>
          <p:nvPr/>
        </p:nvSpPr>
        <p:spPr>
          <a:xfrm>
            <a:off x="6345575" y="63773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defTabSz="457200" eaLnBrk="0" fontAlgn="base" hangingPunct="0">
              <a:lnSpc>
                <a:spcPct val="106000"/>
              </a:lnSpc>
              <a:spcAft>
                <a:spcPts val="800"/>
              </a:spcAft>
            </a:pPr>
            <a:fld id="{1DED7308-9AF1-4AA7-A535-9D72B2E145ED}" type="slidenum">
              <a:rPr lang="en-US" sz="1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defTabSz="457200" eaLnBrk="0" fontAlgn="base" hangingPunct="0">
                <a:lnSpc>
                  <a:spcPct val="106000"/>
                </a:lnSpc>
                <a:spcAft>
                  <a:spcPts val="800"/>
                </a:spcAft>
              </a:pPr>
              <a:t>‹#›</a:t>
            </a:fld>
            <a:endParaRPr lang="en-A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FEC3EE3-2E91-4014-AF1A-A4B6B198EBD9}"/>
              </a:ext>
            </a:extLst>
          </p:cNvPr>
          <p:cNvGrpSpPr/>
          <p:nvPr/>
        </p:nvGrpSpPr>
        <p:grpSpPr>
          <a:xfrm>
            <a:off x="3131840" y="6377305"/>
            <a:ext cx="2597785" cy="399415"/>
            <a:chOff x="2882265" y="0"/>
            <a:chExt cx="2598086" cy="451669"/>
          </a:xfrm>
        </p:grpSpPr>
        <p:pic>
          <p:nvPicPr>
            <p:cNvPr id="8" name="Picture 7" descr="A picture containing building&#10;&#10;Description automatically generated">
              <a:extLst>
                <a:ext uri="{FF2B5EF4-FFF2-40B4-BE49-F238E27FC236}">
                  <a16:creationId xmlns="" xmlns:a16="http://schemas.microsoft.com/office/drawing/2014/main" id="{F56C0A61-2710-4FB8-936C-DA2E230A02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9" name="TextBox 7">
              <a:extLst>
                <a:ext uri="{FF2B5EF4-FFF2-40B4-BE49-F238E27FC236}">
                  <a16:creationId xmlns="" xmlns:a16="http://schemas.microsoft.com/office/drawing/2014/main" id="{AE01CD35-04CF-4783-943F-829A67244349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defTabSz="457200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959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C0000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ü"/>
        <a:defRPr sz="32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7030A0"/>
        </a:buClr>
        <a:buFont typeface="Wingdings" panose="05000000000000000000" pitchFamily="2" charset="2"/>
        <a:buChar char="Ø"/>
        <a:defRPr sz="28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Font typeface="Wingdings" panose="05000000000000000000" pitchFamily="2" charset="2"/>
        <a:buChar char="§"/>
        <a:defRPr sz="24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Interstate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448" y="2543209"/>
            <a:ext cx="8229600" cy="2698501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/>
              <a:t>Only current HRW </a:t>
            </a:r>
            <a:r>
              <a:rPr lang="en-US" sz="4000" dirty="0"/>
              <a:t>licences</a:t>
            </a:r>
            <a:r>
              <a:rPr lang="en-US" sz="4000" dirty="0"/>
              <a:t> are recognised throughout </a:t>
            </a:r>
            <a:r>
              <a:rPr lang="en-US" sz="4000" dirty="0" smtClean="0"/>
              <a:t>Australia</a:t>
            </a:r>
            <a:endParaRPr lang="en-AU" sz="40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559CE65D-E6E3-49A3-A69F-D023CAC4ED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55843" y="63400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35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"/>
            <a:ea typeface="+mn-ea"/>
            <a:cs typeface="Arial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resentation1" id="{EC57CAD5-560C-434B-8401-B21BEDFDF257}" vid="{89700D7C-80C0-4A83-964C-841359276E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On-screen Show (4:3)</PresentationFormat>
  <Paragraphs>2</Paragraphs>
  <Slides>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Theme1</vt:lpstr>
      <vt:lpstr>Interstate Recognition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Interstate Recognition</dc:title>
  <dc:creator>Robin Winning</dc:creator>
  <cp:lastModifiedBy>Robin Winning</cp:lastModifiedBy>
  <cp:revision>1</cp:revision>
  <dcterms:created xsi:type="dcterms:W3CDTF">2019-12-06T01:04:37Z</dcterms:created>
  <dcterms:modified xsi:type="dcterms:W3CDTF">2019-12-06T01:05:02Z</dcterms:modified>
</cp:coreProperties>
</file>