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1812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1/31/2020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1/31/2020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="" xmlns:a16="http://schemas.microsoft.com/office/drawing/2014/main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="" xmlns:a16="http://schemas.microsoft.com/office/drawing/2014/main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="" xmlns:a16="http://schemas.microsoft.com/office/drawing/2014/main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 January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90832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n-AU" sz="3600" dirty="0"/>
              <a:t>Instruction, Training and Supervision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660" y="2211383"/>
            <a:ext cx="966651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3200" dirty="0"/>
              <a:t>Duty holders must provide information, instruction, training and supervision to workers </a:t>
            </a:r>
          </a:p>
          <a:p>
            <a:pPr marL="0" indent="0">
              <a:buNone/>
            </a:pPr>
            <a:endParaRPr lang="en-AU" sz="3200" dirty="0"/>
          </a:p>
          <a:p>
            <a:pPr marL="0" indent="0">
              <a:buNone/>
            </a:pPr>
            <a:r>
              <a:rPr lang="en-AU" sz="3200" dirty="0"/>
              <a:t>Training should be provided by a competent person</a:t>
            </a:r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67693C31-38E2-463F-880D-DE9A89C4B4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518434" y="6383915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720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06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1DB373-C1A1-4924-9AF2-F04368201509}">
  <ds:schemaRefs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26</Words>
  <Application>Microsoft Office PowerPoint</Application>
  <PresentationFormat>Custom</PresentationFormat>
  <Paragraphs>4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Instruction, Training and Supervision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2020-01-31T01:56:55Z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