
<file path=[Content_Types].xml><?xml version="1.0" encoding="utf-8"?>
<Types xmlns="http://schemas.openxmlformats.org/package/2006/content-types">
  <Default Extension="png" ContentType="image/png"/>
  <Default Extension="m4a" ContentType="audio/unknown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6"/>
  </p:notesMasterIdLst>
  <p:handoutMasterIdLst>
    <p:handoutMasterId r:id="rId7"/>
  </p:handoutMasterIdLst>
  <p:sldIdLst>
    <p:sldId id="276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E42"/>
    <a:srgbClr val="E2DED9"/>
    <a:srgbClr val="FDFDFD"/>
    <a:srgbClr val="DE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 autoAdjust="0"/>
  </p:normalViewPr>
  <p:slideViewPr>
    <p:cSldViewPr snapToGrid="0">
      <p:cViewPr>
        <p:scale>
          <a:sx n="80" d="100"/>
          <a:sy n="80" d="100"/>
        </p:scale>
        <p:origin x="-48" y="-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-274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1AD81DDF-98D4-498E-A94D-DDD7A807AD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391BFCE-55A1-4C09-B4B5-9359AD6F4D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4FA28-26D5-4BDF-9A75-C27596ADE055}" type="datetimeFigureOut">
              <a:rPr lang="en-US" smtClean="0"/>
              <a:t>3/26/2020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BEEB1F3-97EE-4F0D-B402-E34820EC6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054877F-A04A-4D6A-A0A8-95CC6E2D2A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07CFE-5866-4B40-8953-42375E9B5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2507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E1D6F-8584-4A53-833D-DCA47225B220}" type="datetimeFigureOut">
              <a:rPr lang="en-US" smtClean="0"/>
              <a:t>3/26/2020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3874D-A20A-4B3E-9C12-F524953D5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053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7464" y="267923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44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7464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77464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640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xmlns="" id="{C414FF1F-6558-4E39-87DB-276E44F54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48269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88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FFB55B52-B62C-4800-AAC1-B15AF2FE1F45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3DF0054B-B64C-418E-A1B8-428EE4A1D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36394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A5A680F6-C147-410B-94DF-19850752D7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94656" y="1865037"/>
            <a:ext cx="8802688" cy="3127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0" name="Picture 9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1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024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246" y="1645522"/>
            <a:ext cx="5807176" cy="3840852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0909" y="1645522"/>
            <a:ext cx="3600000" cy="383672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1B74F78C-6D32-47C3-ABB2-6E7092A9C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60144"/>
            <a:ext cx="9603275" cy="1049235"/>
          </a:xfrm>
        </p:spPr>
        <p:txBody>
          <a:bodyPr/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81653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Galler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394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638" y="5144980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9DE9A20D-024F-4A17-9B20-526AA403725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0210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37D8F60F-F9DD-4AAC-BF28-C004CCDF2D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7363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xmlns="" id="{8F09FDD8-5B1C-4AAA-8EEC-0A77C9E477D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95889" y="5144979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xmlns="" id="{E6DF0B7E-E17E-4875-966D-4DE67F755B7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306587" y="5144978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5685D963-B130-47E9-AFCC-AEBED2B1155B}"/>
              </a:ext>
            </a:extLst>
          </p:cNvPr>
          <p:cNvCxnSpPr>
            <a:cxnSpLocks/>
          </p:cNvCxnSpPr>
          <p:nvPr userDrawn="1"/>
        </p:nvCxnSpPr>
        <p:spPr>
          <a:xfrm>
            <a:off x="448407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2FA9B6CF-713A-4942-BE35-A61AFCDDFD3D}"/>
              </a:ext>
            </a:extLst>
          </p:cNvPr>
          <p:cNvCxnSpPr>
            <a:cxnSpLocks/>
          </p:cNvCxnSpPr>
          <p:nvPr userDrawn="1"/>
        </p:nvCxnSpPr>
        <p:spPr>
          <a:xfrm>
            <a:off x="775774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xmlns="" id="{93809A32-C7A4-4739-994B-BE492F855A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0908" y="1617663"/>
            <a:ext cx="9618391" cy="1336675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2C1ABD52-D5FE-4FC2-8449-5DA0E5285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36394"/>
            <a:ext cx="9603275" cy="104923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7" name="Slide Number Placeholder 4"/>
          <p:cNvSpPr txBox="1">
            <a:spLocks/>
          </p:cNvSpPr>
          <p:nvPr userDrawn="1"/>
        </p:nvSpPr>
        <p:spPr>
          <a:xfrm>
            <a:off x="10668000" y="64682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4270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4363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363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511296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3" name="Slide Number Placeholder 6"/>
          <p:cNvSpPr txBox="1">
            <a:spLocks/>
          </p:cNvSpPr>
          <p:nvPr userDrawn="1"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xmlns="" id="{EDB88DB0-3E25-479E-8306-08D41285DE27}"/>
              </a:ext>
            </a:extLst>
          </p:cNvPr>
          <p:cNvSpPr>
            <a:spLocks noGrp="1"/>
          </p:cNvSpPr>
          <p:nvPr userDrawn="1"/>
        </p:nvSpPr>
        <p:spPr>
          <a:xfrm>
            <a:off x="725063" y="6372098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26 </a:t>
            </a: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March </a:t>
            </a:r>
            <a:r>
              <a:rPr lang="en-AU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2020</a:t>
            </a:r>
            <a:endParaRPr lang="en-A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58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7" r:id="rId3"/>
    <p:sldLayoutId id="2147483692" r:id="rId4"/>
    <p:sldLayoutId id="2147483696" r:id="rId5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 cap="all"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47368"/>
            <a:ext cx="10972800" cy="1143000"/>
          </a:xfrm>
        </p:spPr>
        <p:txBody>
          <a:bodyPr>
            <a:normAutofit/>
          </a:bodyPr>
          <a:lstStyle/>
          <a:p>
            <a:r>
              <a:rPr lang="en-AU" dirty="0"/>
              <a:t>Instruction, Training and Supervision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8784" y="1932701"/>
            <a:ext cx="9654640" cy="4525963"/>
          </a:xfrm>
        </p:spPr>
        <p:txBody>
          <a:bodyPr>
            <a:normAutofit/>
          </a:bodyPr>
          <a:lstStyle/>
          <a:p>
            <a:pPr lvl="1">
              <a:defRPr/>
            </a:pPr>
            <a:r>
              <a:rPr lang="en-US" altLang="en-US" sz="3200" dirty="0" smtClean="0">
                <a:cs typeface="Times New Roman" panose="02020603050405020304" pitchFamily="18" charset="0"/>
              </a:rPr>
              <a:t>Only </a:t>
            </a:r>
            <a:r>
              <a:rPr lang="en-US" altLang="en-US" sz="3200" dirty="0">
                <a:cs typeface="Times New Roman" panose="02020603050405020304" pitchFamily="18" charset="0"/>
              </a:rPr>
              <a:t>trainer </a:t>
            </a:r>
            <a:r>
              <a:rPr lang="en-US" altLang="en-US" sz="3200" dirty="0" smtClean="0">
                <a:cs typeface="Times New Roman" panose="02020603050405020304" pitchFamily="18" charset="0"/>
              </a:rPr>
              <a:t>operators</a:t>
            </a:r>
            <a:endParaRPr lang="en-US" altLang="en-US" sz="3200" dirty="0">
              <a:cs typeface="Times New Roman" panose="02020603050405020304" pitchFamily="18" charset="0"/>
            </a:endParaRPr>
          </a:p>
          <a:p>
            <a:pPr lvl="1">
              <a:defRPr/>
            </a:pPr>
            <a:r>
              <a:rPr lang="en-US" altLang="en-US" sz="3200" dirty="0">
                <a:cs typeface="Times New Roman" panose="02020603050405020304" pitchFamily="18" charset="0"/>
              </a:rPr>
              <a:t>VOC to document </a:t>
            </a:r>
            <a:r>
              <a:rPr lang="en-US" altLang="en-US" sz="3200" dirty="0" smtClean="0">
                <a:cs typeface="Times New Roman" panose="02020603050405020304" pitchFamily="18" charset="0"/>
              </a:rPr>
              <a:t>competency</a:t>
            </a:r>
            <a:endParaRPr lang="en-US" altLang="en-US" sz="3200" dirty="0">
              <a:cs typeface="Times New Roman" panose="02020603050405020304" pitchFamily="18" charset="0"/>
            </a:endParaRPr>
          </a:p>
          <a:p>
            <a:pPr lvl="1">
              <a:defRPr/>
            </a:pPr>
            <a:r>
              <a:rPr lang="en-US" altLang="en-US" sz="3200" dirty="0">
                <a:cs typeface="Times New Roman" panose="02020603050405020304" pitchFamily="18" charset="0"/>
              </a:rPr>
              <a:t>Guards or safety devices are not to be removed or altered in any way</a:t>
            </a:r>
          </a:p>
          <a:p>
            <a:pPr lvl="1">
              <a:defRPr/>
            </a:pPr>
            <a:r>
              <a:rPr lang="en-US" altLang="en-US" sz="3200" dirty="0">
                <a:cs typeface="Times New Roman" panose="02020603050405020304" pitchFamily="18" charset="0"/>
              </a:rPr>
              <a:t>Adjustable guards must be re-adjusted only by a competent person</a:t>
            </a:r>
            <a:r>
              <a:rPr lang="en-AU" altLang="en-US" sz="3200" dirty="0"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4" name="Recorded Sound">
            <a:hlinkClick r:id="" action="ppaction://media"/>
            <a:extLst>
              <a:ext uri="{FF2B5EF4-FFF2-40B4-BE49-F238E27FC236}">
                <a16:creationId xmlns="" xmlns:a16="http://schemas.microsoft.com/office/drawing/2014/main" id="{6AE26E8A-6906-4B99-89DE-93500BA61EE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509460" y="6311262"/>
            <a:ext cx="649817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0346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304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Gallery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efaul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>
    <a:spDef>
      <a:spPr>
        <a:solidFill>
          <a:srgbClr val="B71E4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31750"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TF66921596_My invention presentation_AAS_v5" id="{87E5ADC5-22B1-48B6-A377-CC62C9F76903}" vid="{35D6D025-A430-4CAD-B81F-81678F6B39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1DB373-C1A1-4924-9AF2-F04368201509}">
  <ds:schemaRefs>
    <ds:schemaRef ds:uri="http://schemas.openxmlformats.org/package/2006/metadata/core-properties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71af3243-3dd4-4a8d-8c0d-dd76da1f02a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59C8665-7E41-4E8E-957E-307F6F826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A01955-FFEB-4169-B0BF-D790410D6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invention presentation</Template>
  <TotalTime>0</TotalTime>
  <Words>36</Words>
  <Application>Microsoft Office PowerPoint</Application>
  <PresentationFormat>Custom</PresentationFormat>
  <Paragraphs>5</Paragraphs>
  <Slides>1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Gallery</vt:lpstr>
      <vt:lpstr>Instruction, Training and Supervision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2019-10-17T18:07:54Z</dcterms:created>
  <dcterms:modified xsi:type="dcterms:W3CDTF">2020-03-26T00:29:19Z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