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F109A-92D0-456A-8E4B-390C70F7363A}" type="datetimeFigureOut">
              <a:rPr lang="en-AU" smtClean="0"/>
              <a:t>10/12/2019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CD77FF-4698-411B-9E1F-DC3BC28EAA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318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86949E8-80DA-40E2-8CE1-0AB27FB3BD1B}" type="slidenum">
              <a:rPr lang="en-AU" altLang="en-US">
                <a:solidFill>
                  <a:prstClr val="black"/>
                </a:solidFill>
              </a:rPr>
              <a:pPr/>
              <a:t>1</a:t>
            </a:fld>
            <a:endParaRPr lang="en-AU" altLang="en-US" dirty="0">
              <a:solidFill>
                <a:prstClr val="black"/>
              </a:solidFill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AU" altLang="en-US" b="1" dirty="0">
              <a:latin typeface="Arial Narrow" panose="020B060602020203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en-AU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04814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448" y="16288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356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249575" y="6496575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December 2019</a:t>
            </a:r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6345575" y="646990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defTabSz="457200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r" defTabSz="457200" eaLnBrk="0" fontAlgn="base" hangingPunct="0">
                <a:lnSpc>
                  <a:spcPct val="106000"/>
                </a:lnSpc>
                <a:spcAft>
                  <a:spcPts val="800"/>
                </a:spcAft>
              </a:pPr>
              <a:t>‹#›</a:t>
            </a:fld>
            <a:endParaRPr lang="en-AU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FEC3EE3-2E91-4014-AF1A-A4B6B198EBD9}"/>
              </a:ext>
            </a:extLst>
          </p:cNvPr>
          <p:cNvGrpSpPr/>
          <p:nvPr/>
        </p:nvGrpSpPr>
        <p:grpSpPr>
          <a:xfrm>
            <a:off x="3131840" y="6469905"/>
            <a:ext cx="2597785" cy="399415"/>
            <a:chOff x="2882265" y="0"/>
            <a:chExt cx="2598086" cy="451669"/>
          </a:xfrm>
        </p:grpSpPr>
        <p:pic>
          <p:nvPicPr>
            <p:cNvPr id="8" name="Picture 7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F56C0A61-2710-4FB8-936C-DA2E230A02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9" name="TextBox 7">
              <a:extLst>
                <a:ext uri="{FF2B5EF4-FFF2-40B4-BE49-F238E27FC236}">
                  <a16:creationId xmlns:a16="http://schemas.microsoft.com/office/drawing/2014/main" xmlns="" id="{AE01CD35-04CF-4783-943F-829A67244349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457200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622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C0000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ü"/>
        <a:defRPr sz="32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7030A0"/>
        </a:buClr>
        <a:buFont typeface="Wingdings" panose="05000000000000000000" pitchFamily="2" charset="2"/>
        <a:buChar char="Ø"/>
        <a:defRPr sz="28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Wingdings" panose="05000000000000000000" pitchFamily="2" charset="2"/>
        <a:buChar char="§"/>
        <a:defRPr sz="24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1" kern="1200">
          <a:solidFill>
            <a:srgbClr val="000090"/>
          </a:solidFill>
          <a:latin typeface="Calibri" panose="020F0502020204030204" pitchFamily="34" charset="0"/>
          <a:ea typeface="ＭＳ Ｐゴシック" pitchFamily="1" charset="-128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AU" altLang="en-US" dirty="0"/>
              <a:t>INSPECTORS ASSISTING CONSULATION</a:t>
            </a:r>
          </a:p>
        </p:txBody>
      </p:sp>
      <p:sp>
        <p:nvSpPr>
          <p:cNvPr id="76802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AU" altLang="en-US" sz="2200" b="1" dirty="0"/>
              <a:t>Inspectors have a greater role under the WHS Act in advising and supporting workplaces and can:</a:t>
            </a:r>
          </a:p>
          <a:p>
            <a:pPr marL="0" indent="0" eaLnBrk="1" hangingPunct="1">
              <a:buNone/>
            </a:pPr>
            <a:r>
              <a:rPr lang="en-AU" altLang="en-US" sz="2200" b="1" dirty="0"/>
              <a:t>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Provide information and advice;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Assist in the negotiation of consultation arrangements; and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Assist in resolving work health and safety issues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Require compliance through issuing notices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Review PINs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AU" altLang="en-US" sz="2200" dirty="0"/>
              <a:t>Investigate breaches of the law and assist in prosecutions</a:t>
            </a:r>
          </a:p>
          <a:p>
            <a:pPr eaLnBrk="1" hangingPunct="1"/>
            <a:endParaRPr lang="en-AU" altLang="en-US" sz="1800" dirty="0"/>
          </a:p>
        </p:txBody>
      </p:sp>
      <p:pic>
        <p:nvPicPr>
          <p:cNvPr id="2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EFAF7FE-5D30-435A-AB81-DD9E982212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532440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62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1" id="{EC57CAD5-560C-434B-8401-B21BEDFDF257}" vid="{89700D7C-80C0-4A83-964C-841359276E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</Words>
  <Application>Microsoft Office PowerPoint</Application>
  <PresentationFormat>On-screen Show (4:3)</PresentationFormat>
  <Paragraphs>10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INSPECTORS ASSISTING CONSULATION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INSPECTORS ASSISTING CONSULATION</dc:title>
  <dc:creator>Robin Winning</dc:creator>
  <cp:lastModifiedBy>Robin Winning</cp:lastModifiedBy>
  <cp:revision>1</cp:revision>
  <dcterms:created xsi:type="dcterms:W3CDTF">2019-12-10T02:44:15Z</dcterms:created>
  <dcterms:modified xsi:type="dcterms:W3CDTF">2019-12-10T02:45:21Z</dcterms:modified>
</cp:coreProperties>
</file>