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98" r:id="rId4"/>
  </p:sldMasterIdLst>
  <p:notesMasterIdLst>
    <p:notesMasterId r:id="rId6"/>
  </p:notesMasterIdLst>
  <p:handoutMasterIdLst>
    <p:handoutMasterId r:id="rId7"/>
  </p:handoutMasterIdLst>
  <p:sldIdLst>
    <p:sldId id="28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140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284F677-049F-4C02-8467-6C49A45AD4AE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70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1546350-078F-42A8-BBA2-6431C46FBBDC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19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810FA20-C678-4C14-ADD4-D7E049EDF1E0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87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0D5BF20-E73A-45C5-B0A0-474E007A5F39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3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7"/>
          </p:nvPr>
        </p:nvSpPr>
        <p:spPr>
          <a:xfrm>
            <a:off x="993647" y="63356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C26775D-FFCA-451F-9AB1-864EDCCA355C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03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F592EB6E-5CD1-4AE0-A4D0-D6C8C5A9E898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65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m4a"/><Relationship Id="rId2" Type="http://schemas.microsoft.com/office/2007/relationships/media" Target="../media/media1.m4a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3600" dirty="0"/>
              <a:t>Inspector powers and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1565910"/>
            <a:ext cx="9603275" cy="4251960"/>
          </a:xfrm>
        </p:spPr>
        <p:txBody>
          <a:bodyPr>
            <a:normAutofit lnSpcReduction="10000"/>
          </a:bodyPr>
          <a:lstStyle/>
          <a:p>
            <a:pPr lvl="0"/>
            <a:r>
              <a:rPr lang="en-AU" sz="2800" dirty="0"/>
              <a:t>provide information and advice</a:t>
            </a:r>
          </a:p>
          <a:p>
            <a:pPr lvl="0"/>
            <a:r>
              <a:rPr lang="en-AU" sz="2800" dirty="0"/>
              <a:t>help resolve WH&amp;S issues</a:t>
            </a:r>
          </a:p>
          <a:p>
            <a:pPr lvl="0"/>
            <a:r>
              <a:rPr lang="en-AU" sz="2800" dirty="0"/>
              <a:t>help resolve right of entry disputes</a:t>
            </a:r>
          </a:p>
          <a:p>
            <a:pPr lvl="0"/>
            <a:r>
              <a:rPr lang="en-AU" sz="2800" dirty="0"/>
              <a:t>review a disputed PIN</a:t>
            </a:r>
          </a:p>
          <a:p>
            <a:pPr lvl="0"/>
            <a:r>
              <a:rPr lang="en-AU" sz="2800" dirty="0"/>
              <a:t>issue notices</a:t>
            </a:r>
          </a:p>
          <a:p>
            <a:pPr lvl="0"/>
            <a:r>
              <a:rPr lang="en-AU" sz="2800" dirty="0"/>
              <a:t>investigate contraventions </a:t>
            </a:r>
          </a:p>
          <a:p>
            <a:pPr lvl="0"/>
            <a:r>
              <a:rPr lang="en-AU" sz="2800" dirty="0"/>
              <a:t>assist to prosecute </a:t>
            </a:r>
            <a:r>
              <a:rPr lang="en-AU" sz="2800" dirty="0" smtClean="0"/>
              <a:t>offences</a:t>
            </a:r>
            <a:endParaRPr lang="en-AU" sz="2800" dirty="0"/>
          </a:p>
          <a:p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04446728-82C8-45EE-B017-8FB5A9C129A0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541125" y="6370638"/>
            <a:ext cx="649817" cy="487363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1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596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34</Words>
  <Application>Microsoft Office PowerPoint</Application>
  <PresentationFormat>Custom</PresentationFormat>
  <Paragraphs>10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1_Gallery</vt:lpstr>
      <vt:lpstr>Inspector powers and functions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2020-01-20T23:27:39Z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