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7"/>
  </p:notesMasterIdLst>
  <p:handoutMasterIdLst>
    <p:handoutMasterId r:id="rId8"/>
  </p:handoutMasterIdLst>
  <p:sldIdLst>
    <p:sldId id="274" r:id="rId5"/>
    <p:sldId id="27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-72" y="2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="" xmlns:a16="http://schemas.microsoft.com/office/drawing/2014/main" id="{EDB88DB0-3E25-479E-8306-08D41285DE27}"/>
              </a:ext>
            </a:extLst>
          </p:cNvPr>
          <p:cNvSpPr>
            <a:spLocks noGrp="1"/>
          </p:cNvSpPr>
          <p:nvPr userDrawn="1"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</a:t>
            </a: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January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92" r:id="rId4"/>
    <p:sldLayoutId id="2147483696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363" y="483894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Inspection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lphaLcPeriod"/>
            </a:pPr>
            <a:r>
              <a:rPr lang="en-AU" sz="2800" dirty="0"/>
              <a:t>in accordance with the manufacturers recommendations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AU" sz="2800" dirty="0"/>
              <a:t>in accordance with the recommendations of a competent person; or </a:t>
            </a:r>
          </a:p>
          <a:p>
            <a:pPr marL="457200" lvl="0" indent="-457200">
              <a:buFont typeface="+mj-lt"/>
              <a:buAutoNum type="alphaLcPeriod"/>
            </a:pPr>
            <a:r>
              <a:rPr lang="en-AU" sz="2800" dirty="0"/>
              <a:t>in relation to inspection, if it is not reasonably practicable to comply with paragraph (a) or (b), annually 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55EB0D8B-9454-4075-99BF-E87862E00F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1125" y="6370638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7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363" y="460144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Record keeping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Keep a record of all tests, inspections, maintenance, commissioning, decommissioning, dismantling and alterations of plant until the plant is sold or disposed </a:t>
            </a:r>
            <a:r>
              <a:rPr lang="en-US" sz="2800" dirty="0" smtClean="0"/>
              <a:t>of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If the plant is relinquished to another party, these records must be given to that </a:t>
            </a:r>
            <a:r>
              <a:rPr lang="en-US" sz="2800" dirty="0" smtClean="0"/>
              <a:t>person</a:t>
            </a:r>
            <a:endParaRPr lang="en-AU" sz="2800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78979A84-9377-465C-834F-F75B32EF64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2184" y="6417970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1DB373-C1A1-4924-9AF2-F04368201509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89</Words>
  <Application>Microsoft Office PowerPoint</Application>
  <PresentationFormat>Custom</PresentationFormat>
  <Paragraphs>8</Paragraphs>
  <Slides>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Gallery</vt:lpstr>
      <vt:lpstr>Inspection requirements</vt:lpstr>
      <vt:lpstr>Record keeping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2020-01-30T23:17:36Z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