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2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6CDD2B9-1CA1-1249-8E1F-5258F8BD0B6E}" type="datetimeFigureOut">
              <a:rPr lang="en-US">
                <a:solidFill>
                  <a:prstClr val="black"/>
                </a:solidFill>
              </a:rPr>
              <a:pPr defTabSz="457200"/>
              <a:t>12/6/2019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402534A-8BAB-654B-B7E3-427727216B24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7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039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3773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FEC3EE3-2E91-4014-AF1A-A4B6B198EBD9}"/>
              </a:ext>
            </a:extLst>
          </p:cNvPr>
          <p:cNvGrpSpPr/>
          <p:nvPr/>
        </p:nvGrpSpPr>
        <p:grpSpPr>
          <a:xfrm>
            <a:off x="3131840" y="63773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="" xmlns:a16="http://schemas.microsoft.com/office/drawing/2014/main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93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Inspection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268188"/>
            <a:ext cx="8667704" cy="5307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A record of all tests, inspections, maintenance, commissioning, decommissioning, dismantling and alterations of plant for the period that the plant is used or until the person relinquishes control of the plant.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AU" sz="2600" dirty="0"/>
              <a:t>The maintenance, inspection and testing must be carried out: </a:t>
            </a:r>
          </a:p>
          <a:p>
            <a:pPr marL="0" indent="0">
              <a:buNone/>
            </a:pPr>
            <a:endParaRPr lang="en-AU" sz="800" dirty="0"/>
          </a:p>
          <a:p>
            <a:pPr lvl="0"/>
            <a:r>
              <a:rPr lang="en-AU" sz="2600" dirty="0"/>
              <a:t>in accordance with the manufacturer's recommendations </a:t>
            </a:r>
          </a:p>
          <a:p>
            <a:pPr lvl="0"/>
            <a:r>
              <a:rPr lang="en-AU" sz="2600" dirty="0"/>
              <a:t>in accordance with the recommendations of a competent person</a:t>
            </a:r>
          </a:p>
          <a:p>
            <a:pPr lvl="0"/>
            <a:r>
              <a:rPr lang="en-AU" sz="2600" dirty="0"/>
              <a:t>in relation to inspection, if it is not reasonably practicable to comply with paragraph (a) or (b), annually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568A984-13A3-4855-AD9D-98B1107C93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5843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Additional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6" y="2069645"/>
            <a:ext cx="4056844" cy="4525963"/>
          </a:xfrm>
        </p:spPr>
        <p:txBody>
          <a:bodyPr/>
          <a:lstStyle/>
          <a:p>
            <a:r>
              <a:rPr lang="en-AU" dirty="0"/>
              <a:t>Amusement </a:t>
            </a:r>
            <a:r>
              <a:rPr lang="en-AU" dirty="0" smtClean="0"/>
              <a:t>devices</a:t>
            </a:r>
          </a:p>
          <a:p>
            <a:pPr marL="0" indent="0">
              <a:buNone/>
            </a:pPr>
            <a:endParaRPr lang="en-AU" sz="1200" dirty="0"/>
          </a:p>
          <a:p>
            <a:r>
              <a:rPr lang="en-AU" dirty="0"/>
              <a:t>Registered mobile cranes and tower </a:t>
            </a:r>
            <a:r>
              <a:rPr lang="en-AU" dirty="0" smtClean="0"/>
              <a:t>cranes</a:t>
            </a:r>
          </a:p>
          <a:p>
            <a:pPr marL="0" indent="0">
              <a:buNone/>
            </a:pPr>
            <a:endParaRPr lang="en-AU" sz="1200" dirty="0"/>
          </a:p>
          <a:p>
            <a:r>
              <a:rPr lang="en-AU" dirty="0" smtClean="0"/>
              <a:t>Applications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21" y="1727701"/>
            <a:ext cx="4153852" cy="406050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DCD7DF7-20AA-4049-B2EA-F866177E6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EC57CAD5-560C-434B-8401-B21BEDFDF257}" vid="{89700D7C-80C0-4A83-964C-841359276E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On-screen Show (4:3)</PresentationFormat>
  <Paragraphs>14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Inspection Requirements</vt:lpstr>
      <vt:lpstr>Additional Requirements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Inspection Requirements</dc:title>
  <dc:creator>Robin Winning</dc:creator>
  <cp:lastModifiedBy>Robin Winning</cp:lastModifiedBy>
  <cp:revision>1</cp:revision>
  <dcterms:created xsi:type="dcterms:W3CDTF">2019-12-06T01:00:56Z</dcterms:created>
  <dcterms:modified xsi:type="dcterms:W3CDTF">2019-12-06T01:01:27Z</dcterms:modified>
</cp:coreProperties>
</file>