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F18F-DAF5-4CC8-96E5-EC8CF4A39453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CE67-EBA6-41AE-B7C3-79B837143F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62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Does the work involve exposure to infectious material or contaminants? If so, workers may need access to shower facilities before they leave the workplace. </a:t>
            </a:r>
          </a:p>
          <a:p>
            <a:r>
              <a:rPr lang="en-AU" dirty="0"/>
              <a:t>Do workers need to change out of their clothes? If so, they may need change rooms and appropriate personal storage. </a:t>
            </a:r>
          </a:p>
          <a:p>
            <a:r>
              <a:rPr lang="en-AU" dirty="0"/>
              <a:t>Is the work mostly conducted standing or seated? If so, floor coverings and seats should be considered. </a:t>
            </a:r>
          </a:p>
          <a:p>
            <a:r>
              <a:rPr lang="en-AU" dirty="0"/>
              <a:t>Is the work sedentary or physically active? If so, this may affect the ideal comfortable air temperature. </a:t>
            </a:r>
          </a:p>
          <a:p>
            <a:r>
              <a:rPr lang="en-AU" dirty="0"/>
              <a:t>Is the work done in shifts? If so, cleaning and maintenance schedules may need to take into account the times when the facilities are used.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0A78B-5A5D-4108-B814-D7A964481E9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2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Identifying what facilities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567333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Decisions about facilities and work environment depend on:</a:t>
            </a:r>
          </a:p>
          <a:p>
            <a:r>
              <a:rPr lang="en-AU" dirty="0"/>
              <a:t>The industry the business is operating in</a:t>
            </a:r>
          </a:p>
          <a:p>
            <a:r>
              <a:rPr lang="en-AU" dirty="0"/>
              <a:t>The nature of the work carried out</a:t>
            </a:r>
          </a:p>
          <a:p>
            <a:r>
              <a:rPr lang="en-AU" dirty="0"/>
              <a:t>The size and location of the workplace</a:t>
            </a:r>
          </a:p>
          <a:p>
            <a:r>
              <a:rPr lang="en-AU" dirty="0"/>
              <a:t>The number and composition of workers at the workplace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b="1" dirty="0"/>
              <a:t>Consult with workers and other duty holders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990A35F-25DB-44A7-A3CE-50033FCD4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AU" sz="3600" dirty="0"/>
              <a:t>Nature of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Work involves exposure to infectious material or contaminants </a:t>
            </a:r>
          </a:p>
          <a:p>
            <a:r>
              <a:rPr lang="en-AU" dirty="0"/>
              <a:t>Workers need to change their clothes </a:t>
            </a:r>
          </a:p>
          <a:p>
            <a:r>
              <a:rPr lang="en-AU" dirty="0"/>
              <a:t>Work mostly conducted standing or seated </a:t>
            </a:r>
          </a:p>
          <a:p>
            <a:r>
              <a:rPr lang="en-AU" dirty="0"/>
              <a:t>Work sedentary or physically active</a:t>
            </a:r>
          </a:p>
          <a:p>
            <a:r>
              <a:rPr lang="en-AU" dirty="0"/>
              <a:t>Work is done in shifts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B43B4D2-5C5E-4598-AF43-4C54BC4EB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5995" y="6404880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79" y="260648"/>
            <a:ext cx="8686801" cy="636662"/>
          </a:xfrm>
        </p:spPr>
        <p:txBody>
          <a:bodyPr>
            <a:noAutofit/>
          </a:bodyPr>
          <a:lstStyle/>
          <a:p>
            <a:pPr algn="ctr"/>
            <a:r>
              <a:rPr lang="en-AU" sz="3600" dirty="0"/>
              <a:t>Size, location and nature of the workplace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21" y="1412777"/>
            <a:ext cx="8229600" cy="2808312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dirty="0"/>
              <a:t>Does the workplace cover an extensive area? </a:t>
            </a:r>
          </a:p>
          <a:p>
            <a:r>
              <a:rPr lang="en-AU" dirty="0"/>
              <a:t>Do the workers travel between workplaces? </a:t>
            </a:r>
          </a:p>
          <a:p>
            <a:r>
              <a:rPr lang="en-AU" dirty="0"/>
              <a:t>Is the workplace permanent or temporary? </a:t>
            </a:r>
          </a:p>
          <a:p>
            <a:r>
              <a:rPr lang="en-AU" dirty="0"/>
              <a:t>Is the workplace close to appropriate welfare facilities? </a:t>
            </a:r>
          </a:p>
          <a:p>
            <a:r>
              <a:rPr lang="en-AU" dirty="0"/>
              <a:t>Facilities are available at the times? </a:t>
            </a:r>
          </a:p>
          <a:p>
            <a:r>
              <a:rPr lang="en-AU" dirty="0"/>
              <a:t>Is the means of access safe?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865" y="4293096"/>
            <a:ext cx="8229600" cy="63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Number and composition of the workforce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480" y="4941168"/>
            <a:ext cx="773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prstClr val="black"/>
                </a:solidFill>
              </a:rPr>
              <a:t>The number of workers at the workplace will determine the size and type of facilities required.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7F956BB-955B-414D-BCD3-D560A38DE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310367"/>
            <a:ext cx="487363" cy="48736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</Words>
  <Application>Microsoft Office PowerPoint</Application>
  <PresentationFormat>On-screen Show (4:3)</PresentationFormat>
  <Paragraphs>37</Paragraphs>
  <Slides>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WHS%20Presentation%20Theme</vt:lpstr>
      <vt:lpstr>Identifying what facilities are needed</vt:lpstr>
      <vt:lpstr>Nature of the Work</vt:lpstr>
      <vt:lpstr>Size, location and nature of the workplace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what facilities are needed</dc:title>
  <dc:creator>Robin Winning</dc:creator>
  <cp:lastModifiedBy>Robin Winning</cp:lastModifiedBy>
  <cp:revision>1</cp:revision>
  <dcterms:created xsi:type="dcterms:W3CDTF">2019-12-04T22:16:03Z</dcterms:created>
  <dcterms:modified xsi:type="dcterms:W3CDTF">2019-12-04T22:18:16Z</dcterms:modified>
</cp:coreProperties>
</file>