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8" r:id="rId4"/>
  </p:sldMasterIdLst>
  <p:notesMasterIdLst>
    <p:notesMasterId r:id="rId7"/>
  </p:notesMasterIdLst>
  <p:handoutMasterIdLst>
    <p:handoutMasterId r:id="rId8"/>
  </p:handoutMasterIdLst>
  <p:sldIdLst>
    <p:sldId id="293" r:id="rId5"/>
    <p:sldId id="29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114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84F677-049F-4C02-8467-6C49A45AD4AE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0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1546350-078F-42A8-BBA2-6431C46FBBDC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9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810FA20-C678-4C14-ADD4-D7E049EDF1E0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0D5BF20-E73A-45C5-B0A0-474E007A5F39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7"/>
          </p:nvPr>
        </p:nvSpPr>
        <p:spPr>
          <a:xfrm>
            <a:off x="993647" y="63356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C26775D-FFCA-451F-9AB1-864EDCCA355C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3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592EB6E-5CD1-4AE0-A4D0-D6C8C5A9E898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5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How to meet your WHS obligations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09600" y="1670858"/>
            <a:ext cx="10972800" cy="450134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EC3C3747-4546-4B47-AB8B-237713558E1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7492" y="6310577"/>
            <a:ext cx="649817" cy="487363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1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600" dirty="0"/>
              <a:t>How to meet your WHS obligations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8045" y="1485901"/>
            <a:ext cx="11832025" cy="465201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0CDD05A-C0CF-4FA9-ABC3-10E828BD788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7492" y="6370638"/>
            <a:ext cx="649817" cy="487363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76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20</Words>
  <Application>Microsoft Office PowerPoint</Application>
  <PresentationFormat>Custom</PresentationFormat>
  <Paragraphs>6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1_Gallery</vt:lpstr>
      <vt:lpstr>How to meet your WHS obligations </vt:lpstr>
      <vt:lpstr>How to meet your WHS obligations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2020-01-20T23:30:20Z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