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72" y="2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2/9/2020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2/9/2020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="" xmlns:a16="http://schemas.microsoft.com/office/drawing/2014/main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="" xmlns:a16="http://schemas.microsoft.com/office/drawing/2014/main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="" xmlns:a16="http://schemas.microsoft.com/office/drawing/2014/main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08 February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.qld.gov.au/forms-and-resources/films/hot-work-and-welding-near-explosive-substance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6B83038-C866-46AB-AD89-145D311C8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b="1" dirty="0"/>
              <a:t>Hot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0CAFDD6-CF28-4FF1-A0C0-56CB93143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3" y="2680732"/>
            <a:ext cx="9603275" cy="1938751"/>
          </a:xfrm>
        </p:spPr>
        <p:txBody>
          <a:bodyPr>
            <a:normAutofit/>
          </a:bodyPr>
          <a:lstStyle/>
          <a:p>
            <a:r>
              <a:rPr lang="en-AU" sz="2800" b="1" u="sng" dirty="0">
                <a:hlinkClick r:id="rId2"/>
              </a:rPr>
              <a:t>Hot work and welding near explosive </a:t>
            </a:r>
            <a:r>
              <a:rPr lang="en-AU" sz="2800" b="1" u="sng" dirty="0" smtClean="0">
                <a:hlinkClick r:id="rId2"/>
              </a:rPr>
              <a:t>substances</a:t>
            </a:r>
            <a:endParaRPr lang="en-AU" sz="2800" b="1" dirty="0"/>
          </a:p>
        </p:txBody>
      </p:sp>
    </p:spTree>
    <p:extLst>
      <p:ext uri="{BB962C8B-B14F-4D97-AF65-F5344CB8AC3E}">
        <p14:creationId xmlns:p14="http://schemas.microsoft.com/office/powerpoint/2010/main" val="3509190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DB373-C1A1-4924-9AF2-F04368201509}">
  <ds:schemaRefs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9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Hot 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2020-02-09T04:02:39Z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