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720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High risk work licence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sz="3500" dirty="0"/>
              <a:t>Forklift truck – LF</a:t>
            </a:r>
          </a:p>
          <a:p>
            <a:pPr marL="0" indent="0">
              <a:buNone/>
            </a:pPr>
            <a:endParaRPr lang="en-AU" sz="1700" dirty="0"/>
          </a:p>
          <a:p>
            <a:pPr marL="0" indent="0">
              <a:buNone/>
            </a:pPr>
            <a:r>
              <a:rPr lang="en-AU" sz="3500" dirty="0"/>
              <a:t>Order-picking forklift truck – LO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sz="2600" b="1" i="1" dirty="0" smtClean="0"/>
              <a:t>order-picking </a:t>
            </a:r>
            <a:r>
              <a:rPr lang="en-AU" sz="2600" b="1" i="1" dirty="0"/>
              <a:t>forklift truck</a:t>
            </a:r>
            <a:r>
              <a:rPr lang="en-AU" sz="2600" dirty="0"/>
              <a:t> means a forklift</a:t>
            </a:r>
          </a:p>
          <a:p>
            <a:pPr marL="0" indent="0">
              <a:buNone/>
            </a:pPr>
            <a:r>
              <a:rPr lang="en-AU" sz="2600" dirty="0"/>
              <a:t>truck where the operator’s controls are incorporated with the lifting media and elevate with the lifting </a:t>
            </a:r>
            <a:r>
              <a:rPr lang="en-AU" sz="2600" dirty="0" smtClean="0"/>
              <a:t>media</a:t>
            </a:r>
            <a:endParaRPr lang="en-AU" sz="26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96428A28-334B-4D59-805D-6AFF917B2C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72827" y="6329273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9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16c05727-aa75-4e4a-9b5f-8a80a1165891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36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High risk work licence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