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8"/>
  </p:notesMasterIdLst>
  <p:handoutMasterIdLst>
    <p:handoutMasterId r:id="rId9"/>
  </p:handoutMasterIdLst>
  <p:sldIdLst>
    <p:sldId id="269" r:id="rId5"/>
    <p:sldId id="270" r:id="rId6"/>
    <p:sldId id="27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1140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-274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41247" y="61832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284F677-049F-4C02-8467-6C49A45AD4AE}" type="datetime3">
              <a:rPr lang="en-AU" smtClean="0"/>
              <a:t>21 January, 2020</a:t>
            </a:fld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41247" y="61832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1546350-078F-42A8-BBA2-6431C46FBBDC}" type="datetime3">
              <a:rPr lang="en-AU" smtClean="0"/>
              <a:t>21 January, 2020</a:t>
            </a:fld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41247" y="61832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810FA20-C678-4C14-ADD4-D7E049EDF1E0}" type="datetime3">
              <a:rPr lang="en-AU" smtClean="0"/>
              <a:t>21 January, 2020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0" name="Picture 9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1" name="TextBox 7">
              <a:extLst>
                <a:ext uri="{FF2B5EF4-FFF2-40B4-BE49-F238E27FC236}">
                  <a16:creationId xmlns="" xmlns:a16="http://schemas.microsoft.com/office/drawing/2014/main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41247" y="61832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0D5BF20-E73A-45C5-B0A0-474E007A5F39}" type="datetime3">
              <a:rPr lang="en-AU" smtClean="0"/>
              <a:t>21 January, 2020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="" xmlns:a16="http://schemas.microsoft.com/office/drawing/2014/main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=""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7"/>
          </p:nvPr>
        </p:nvSpPr>
        <p:spPr>
          <a:xfrm>
            <a:off x="993647" y="63356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C26775D-FFCA-451F-9AB1-864EDCCA355C}" type="datetime3">
              <a:rPr lang="en-AU" smtClean="0"/>
              <a:t>21 January, 2020</a:t>
            </a:fld>
            <a:endParaRPr lang="en-US" dirty="0"/>
          </a:p>
        </p:txBody>
      </p:sp>
      <p:sp>
        <p:nvSpPr>
          <p:cNvPr id="27" name="Slide Number Placeholder 4"/>
          <p:cNvSpPr txBox="1">
            <a:spLocks/>
          </p:cNvSpPr>
          <p:nvPr userDrawn="1"/>
        </p:nvSpPr>
        <p:spPr>
          <a:xfrm>
            <a:off x="10668000" y="64682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247" y="61832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592EB6E-5CD1-4AE0-A4D0-D6C8C5A9E898}" type="datetime3">
              <a:rPr lang="en-AU" smtClean="0"/>
              <a:t>21 January, 2020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511296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="" xmlns:a16="http://schemas.microsoft.com/office/drawing/2014/main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7" r:id="rId3"/>
    <p:sldLayoutId id="2147483692" r:id="rId4"/>
    <p:sldLayoutId id="2147483696" r:id="rId5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4143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AU" sz="3600" dirty="0"/>
              <a:t>Health and Safety Laws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015" y="2253789"/>
            <a:ext cx="1097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2400" i="1" dirty="0"/>
              <a:t>Work Health and Safety Act 2011</a:t>
            </a:r>
            <a:r>
              <a:rPr lang="en-AU" sz="2400" dirty="0"/>
              <a:t> </a:t>
            </a:r>
          </a:p>
          <a:p>
            <a:pPr marL="0" indent="0" algn="ctr">
              <a:buNone/>
            </a:pPr>
            <a:r>
              <a:rPr lang="en-AU" sz="2400" dirty="0"/>
              <a:t>(WHS Act</a:t>
            </a:r>
            <a:r>
              <a:rPr lang="en-AU" sz="2400" dirty="0" smtClean="0"/>
              <a:t>)</a:t>
            </a:r>
            <a:endParaRPr lang="en-AU" sz="2400" dirty="0"/>
          </a:p>
          <a:p>
            <a:pPr marL="0" indent="0" algn="ctr">
              <a:buNone/>
            </a:pPr>
            <a:endParaRPr lang="en-AU" sz="2400" dirty="0"/>
          </a:p>
          <a:p>
            <a:pPr marL="0" indent="0" algn="ctr">
              <a:buNone/>
            </a:pPr>
            <a:r>
              <a:rPr lang="en-AU" sz="2400" i="1" dirty="0"/>
              <a:t>Work Health and Safety Regulation 2011 </a:t>
            </a:r>
          </a:p>
          <a:p>
            <a:pPr marL="0" indent="0" algn="ctr">
              <a:buNone/>
            </a:pPr>
            <a:r>
              <a:rPr lang="en-AU" sz="2400" dirty="0"/>
              <a:t>(WHS Regulation</a:t>
            </a:r>
            <a:r>
              <a:rPr lang="en-AU" sz="2400" dirty="0" smtClean="0"/>
              <a:t>)</a:t>
            </a:r>
            <a:endParaRPr lang="en-AU" sz="24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223704CD-D8F4-4B8E-9F2C-56E62F55B32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04816" y="6370638"/>
            <a:ext cx="649817" cy="487363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/>
          </p:cNvSpPr>
          <p:nvPr/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</a:t>
            </a:fld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EDB88DB0-3E25-479E-8306-08D41285DE27}"/>
              </a:ext>
            </a:extLst>
          </p:cNvPr>
          <p:cNvSpPr>
            <a:spLocks noGrp="1"/>
          </p:cNvSpPr>
          <p:nvPr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 </a:t>
            </a: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January 2020</a:t>
            </a:r>
            <a:endParaRPr lang="en-A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195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AU" sz="3600" dirty="0"/>
              <a:t>Health and Safety 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sz="2800" dirty="0"/>
              <a:t>This legislation, which took effect on 1 January </a:t>
            </a:r>
            <a:r>
              <a:rPr lang="en-AU" sz="2800" dirty="0" smtClean="0"/>
              <a:t>2012</a:t>
            </a:r>
            <a:endParaRPr lang="en-AU" sz="2800" dirty="0"/>
          </a:p>
          <a:p>
            <a:pPr marL="0" indent="0">
              <a:buNone/>
            </a:pPr>
            <a:endParaRPr lang="en-AU" sz="2800" dirty="0"/>
          </a:p>
          <a:p>
            <a:pPr marL="0" indent="0">
              <a:buNone/>
            </a:pPr>
            <a:r>
              <a:rPr lang="en-AU" sz="2800" dirty="0"/>
              <a:t>The national </a:t>
            </a:r>
            <a:r>
              <a:rPr lang="en-AU" sz="2800" u="sng" dirty="0"/>
              <a:t>model WHS legislation</a:t>
            </a:r>
            <a:r>
              <a:rPr lang="en-AU" sz="2800" dirty="0"/>
              <a:t> developed by Safe Work Australia in consultation with the states and </a:t>
            </a:r>
            <a:r>
              <a:rPr lang="en-AU" sz="2800" dirty="0" smtClean="0"/>
              <a:t>territories</a:t>
            </a:r>
            <a:endParaRPr lang="en-AU" sz="28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4DDADA8E-40D6-4381-BDB4-2BEF87C3DBB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41125" y="6370638"/>
            <a:ext cx="649817" cy="487363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/>
          </p:cNvSpPr>
          <p:nvPr/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EDB88DB0-3E25-479E-8306-08D41285DE27}"/>
              </a:ext>
            </a:extLst>
          </p:cNvPr>
          <p:cNvSpPr>
            <a:spLocks noGrp="1"/>
          </p:cNvSpPr>
          <p:nvPr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 </a:t>
            </a: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January 2020</a:t>
            </a:r>
            <a:endParaRPr lang="en-A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309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65960"/>
            <a:ext cx="10972800" cy="37756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2800" dirty="0"/>
              <a:t>The nationally uniform laws provide </a:t>
            </a:r>
            <a:br>
              <a:rPr lang="en-AU" sz="2800" dirty="0"/>
            </a:br>
            <a:endParaRPr lang="en-AU" sz="2800" dirty="0"/>
          </a:p>
          <a:p>
            <a:r>
              <a:rPr lang="en-AU" sz="2800" dirty="0"/>
              <a:t>greater certainty for employers particularly those operating across state borders </a:t>
            </a:r>
            <a:br>
              <a:rPr lang="en-AU" sz="2800" dirty="0"/>
            </a:br>
            <a:endParaRPr lang="en-AU" sz="2800" dirty="0"/>
          </a:p>
          <a:p>
            <a:r>
              <a:rPr lang="en-AU" sz="2800" dirty="0"/>
              <a:t>ensure workers in Australia have the same standard of health and safety protection, regardless of where they work</a:t>
            </a:r>
          </a:p>
          <a:p>
            <a:endParaRPr lang="en-AU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F4EAB9A6-A4E6-4B78-AED7-5AFCCDC400A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7057" y="6370638"/>
            <a:ext cx="649817" cy="487363"/>
          </a:xfrm>
          <a:prstGeom prst="rect">
            <a:avLst/>
          </a:prstGeom>
        </p:spPr>
      </p:pic>
      <p:sp>
        <p:nvSpPr>
          <p:cNvPr id="4" name="Slide Number Placeholder 6"/>
          <p:cNvSpPr txBox="1">
            <a:spLocks/>
          </p:cNvSpPr>
          <p:nvPr/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DB88DB0-3E25-479E-8306-08D41285DE27}"/>
              </a:ext>
            </a:extLst>
          </p:cNvPr>
          <p:cNvSpPr>
            <a:spLocks noGrp="1"/>
          </p:cNvSpPr>
          <p:nvPr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 </a:t>
            </a: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January 2020</a:t>
            </a:r>
            <a:endParaRPr lang="en-A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1590" y="604004"/>
            <a:ext cx="96385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HEALTH AND SAFETY LAWS</a:t>
            </a:r>
            <a:endParaRPr lang="en-A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291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Gallery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1DB373-C1A1-4924-9AF2-F04368201509}">
  <ds:schemaRefs>
    <ds:schemaRef ds:uri="http://purl.org/dc/dcmitype/"/>
    <ds:schemaRef ds:uri="16c05727-aa75-4e4a-9b5f-8a80a1165891"/>
    <ds:schemaRef ds:uri="http://schemas.microsoft.com/office/2006/documentManagement/types"/>
    <ds:schemaRef ds:uri="71af3243-3dd4-4a8d-8c0d-dd76da1f02a5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invention presentation</Template>
  <TotalTime>0</TotalTime>
  <Words>76</Words>
  <Application>Microsoft Office PowerPoint</Application>
  <PresentationFormat>Custom</PresentationFormat>
  <Paragraphs>21</Paragraphs>
  <Slides>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Gallery</vt:lpstr>
      <vt:lpstr>Health and Safety Laws </vt:lpstr>
      <vt:lpstr>Health and Safety Laws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2019-10-17T18:07:54Z</dcterms:created>
  <dcterms:modified xsi:type="dcterms:W3CDTF">2020-01-20T23:20:17Z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