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7"/>
  </p:notesMasterIdLst>
  <p:handoutMasterIdLst>
    <p:handoutMasterId r:id="rId8"/>
  </p:handoutMasterIdLst>
  <p:sldIdLst>
    <p:sldId id="274" r:id="rId5"/>
    <p:sldId id="275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-72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-27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1/29/2020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0" name="Picture 9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1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36F02-7D71-4E9C-804A-36B671E9A855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27" name="Slide Number Placeholder 4"/>
          <p:cNvSpPr txBox="1">
            <a:spLocks/>
          </p:cNvSpPr>
          <p:nvPr userDrawn="1"/>
        </p:nvSpPr>
        <p:spPr>
          <a:xfrm>
            <a:off x="10668000" y="64682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3511296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470C3713-5445-470D-B104-96BF65FDD9E9}"/>
              </a:ext>
            </a:extLst>
          </p:cNvPr>
          <p:cNvGrpSpPr/>
          <p:nvPr userDrawn="1"/>
        </p:nvGrpSpPr>
        <p:grpSpPr>
          <a:xfrm>
            <a:off x="4718304" y="6322427"/>
            <a:ext cx="2597785" cy="399415"/>
            <a:chOff x="2882265" y="0"/>
            <a:chExt cx="2598086" cy="451669"/>
          </a:xfrm>
        </p:grpSpPr>
        <p:pic>
          <p:nvPicPr>
            <p:cNvPr id="11" name="Picture 10" descr="A picture containing building&#10;&#10;Description automatically generated">
              <a:extLst>
                <a:ext uri="{FF2B5EF4-FFF2-40B4-BE49-F238E27FC236}">
                  <a16:creationId xmlns:a16="http://schemas.microsoft.com/office/drawing/2014/main" xmlns="" id="{B93D3865-1DCC-42FB-907F-9495F94A74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2265" y="75278"/>
              <a:ext cx="302547" cy="302547"/>
            </a:xfrm>
            <a:prstGeom prst="rect">
              <a:avLst/>
            </a:prstGeom>
          </p:spPr>
        </p:pic>
        <p:sp>
          <p:nvSpPr>
            <p:cNvPr id="12" name="TextBox 7">
              <a:extLst>
                <a:ext uri="{FF2B5EF4-FFF2-40B4-BE49-F238E27FC236}">
                  <a16:creationId xmlns:a16="http://schemas.microsoft.com/office/drawing/2014/main" xmlns="" id="{6B6D3960-23C1-4409-83A8-7499C7F0537E}"/>
                </a:ext>
              </a:extLst>
            </p:cNvPr>
            <p:cNvSpPr txBox="1"/>
            <p:nvPr userDrawn="1"/>
          </p:nvSpPr>
          <p:spPr>
            <a:xfrm>
              <a:off x="3184826" y="0"/>
              <a:ext cx="2295525" cy="45166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eaLnBrk="0" fontAlgn="base" hangingPunct="0">
                <a:lnSpc>
                  <a:spcPct val="105000"/>
                </a:lnSpc>
                <a:spcAft>
                  <a:spcPts val="800"/>
                </a:spcAft>
              </a:pPr>
              <a:r>
                <a:rPr lang="en-AU" sz="1800" b="1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Achieve Best Practice</a:t>
              </a:r>
              <a:endParaRPr lang="en-A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13" name="Slide Number Placeholder 6"/>
          <p:cNvSpPr txBox="1">
            <a:spLocks/>
          </p:cNvSpPr>
          <p:nvPr userDrawn="1"/>
        </p:nvSpPr>
        <p:spPr>
          <a:xfrm>
            <a:off x="10515600" y="6315844"/>
            <a:ext cx="829056" cy="4056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5436F02-7D71-4E9C-804A-36B671E9A855}" type="slidenum">
              <a:rPr lang="en-AU" sz="14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A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xmlns="" id="{EDB88DB0-3E25-479E-8306-08D41285DE27}"/>
              </a:ext>
            </a:extLst>
          </p:cNvPr>
          <p:cNvSpPr>
            <a:spLocks noGrp="1"/>
          </p:cNvSpPr>
          <p:nvPr userDrawn="1"/>
        </p:nvSpPr>
        <p:spPr>
          <a:xfrm>
            <a:off x="725063" y="6372098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fontAlgn="base" hangingPunct="0">
              <a:lnSpc>
                <a:spcPct val="106000"/>
              </a:lnSpc>
              <a:spcAft>
                <a:spcPts val="800"/>
              </a:spcAft>
            </a:pP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29 </a:t>
            </a:r>
            <a:r>
              <a:rPr lang="en-AU" sz="1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 </a:t>
            </a:r>
            <a:r>
              <a:rPr lang="en-AU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2020</a:t>
            </a:r>
            <a:endParaRPr lang="en-A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97" r:id="rId3"/>
    <p:sldLayoutId id="2147483692" r:id="rId4"/>
    <p:sldLayoutId id="2147483696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b="1" kern="1200" cap="none" baseline="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b="1" kern="1200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363" y="436394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AU" sz="3600" b="1" dirty="0"/>
              <a:t>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363" y="1650670"/>
            <a:ext cx="9603275" cy="41801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400" dirty="0"/>
              <a:t>including the risks of:</a:t>
            </a:r>
          </a:p>
          <a:p>
            <a:pPr lvl="0"/>
            <a:r>
              <a:rPr lang="en-AU" sz="2400" dirty="0"/>
              <a:t>plant overturning</a:t>
            </a:r>
          </a:p>
          <a:p>
            <a:pPr lvl="0"/>
            <a:r>
              <a:rPr lang="en-AU" sz="2400" dirty="0"/>
              <a:t>things falling on the operator of the plant</a:t>
            </a:r>
          </a:p>
          <a:p>
            <a:pPr lvl="0"/>
            <a:r>
              <a:rPr lang="en-AU" sz="2400" dirty="0"/>
              <a:t>operator being ejected from the plant</a:t>
            </a:r>
          </a:p>
          <a:p>
            <a:pPr lvl="0"/>
            <a:r>
              <a:rPr lang="en-AU" sz="2400" dirty="0"/>
              <a:t>plant collision</a:t>
            </a:r>
          </a:p>
          <a:p>
            <a:pPr lvl="0"/>
            <a:r>
              <a:rPr lang="en-AU" sz="2400" dirty="0"/>
              <a:t>mechanical or other failures</a:t>
            </a:r>
          </a:p>
          <a:p>
            <a:pPr lvl="0"/>
            <a:r>
              <a:rPr lang="en-AU" sz="2400" dirty="0"/>
              <a:t>Coming in contact with other </a:t>
            </a:r>
            <a:r>
              <a:rPr lang="en-AU" sz="2400" dirty="0" smtClean="0"/>
              <a:t>persons</a:t>
            </a:r>
            <a:endParaRPr lang="en-AU" sz="2400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F2C20E75-51F6-4F1D-8F1F-F3E4D562723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60953" y="6309708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2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1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4363" y="424519"/>
            <a:ext cx="9603275" cy="1049235"/>
          </a:xfrm>
        </p:spPr>
        <p:txBody>
          <a:bodyPr>
            <a:normAutofit/>
          </a:bodyPr>
          <a:lstStyle/>
          <a:p>
            <a:pPr algn="ctr"/>
            <a:r>
              <a:rPr lang="en-AU" sz="3600" b="1" dirty="0"/>
              <a:t>Specific hazards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395" y="1682330"/>
            <a:ext cx="4957115" cy="4525963"/>
          </a:xfrm>
        </p:spPr>
        <p:txBody>
          <a:bodyPr>
            <a:noAutofit/>
          </a:bodyPr>
          <a:lstStyle/>
          <a:p>
            <a:r>
              <a:rPr lang="en-AU" sz="2600" dirty="0"/>
              <a:t>Confined Spaces</a:t>
            </a:r>
          </a:p>
          <a:p>
            <a:r>
              <a:rPr lang="en-AU" sz="2600" dirty="0"/>
              <a:t>Overhead Electrical Powerlines</a:t>
            </a:r>
          </a:p>
          <a:p>
            <a:r>
              <a:rPr lang="en-AU" sz="2600" dirty="0"/>
              <a:t>Flammable atmospheres </a:t>
            </a:r>
          </a:p>
          <a:p>
            <a:r>
              <a:rPr lang="en-AU" sz="2600" dirty="0"/>
              <a:t>Handling flammable materials </a:t>
            </a:r>
          </a:p>
          <a:p>
            <a:r>
              <a:rPr lang="en-AU" sz="2600" dirty="0"/>
              <a:t>Hazardous areas</a:t>
            </a:r>
          </a:p>
          <a:p>
            <a:r>
              <a:rPr lang="en-AU" sz="2600" dirty="0"/>
              <a:t>Working around forklifts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3"/>
          <a:stretch/>
        </p:blipFill>
        <p:spPr>
          <a:xfrm>
            <a:off x="5210764" y="2052453"/>
            <a:ext cx="6628613" cy="3722914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="" xmlns:a16="http://schemas.microsoft.com/office/drawing/2014/main" id="{0F7035A3-DF03-4A82-8E56-DB9BC09E3F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71935" y="6335013"/>
            <a:ext cx="649817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9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200">
        <p:wipe/>
      </p:transition>
    </mc:Choice>
    <mc:Fallback xmlns="">
      <p:transition spd="slow" advClick="0" advTm="22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Gallery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1DB373-C1A1-4924-9AF2-F04368201509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My invention presentation</Template>
  <TotalTime>0</TotalTime>
  <Words>51</Words>
  <Application>Microsoft Office PowerPoint</Application>
  <PresentationFormat>Custom</PresentationFormat>
  <Paragraphs>15</Paragraphs>
  <Slides>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Gallery</vt:lpstr>
      <vt:lpstr>Hazards</vt:lpstr>
      <vt:lpstr>Specific hazards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2019-10-17T18:07:54Z</dcterms:created>
  <dcterms:modified xsi:type="dcterms:W3CDTF">2020-01-29T00:29:36Z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