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84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Hazards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401294"/>
            <a:ext cx="9603275" cy="45007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300" b="1" dirty="0"/>
              <a:t>Specific hazards include:</a:t>
            </a:r>
          </a:p>
          <a:p>
            <a:pPr lvl="0"/>
            <a:r>
              <a:rPr lang="en-AU" sz="2300" dirty="0"/>
              <a:t>site features</a:t>
            </a:r>
          </a:p>
          <a:p>
            <a:pPr lvl="0"/>
            <a:r>
              <a:rPr lang="en-AU" sz="2300" dirty="0"/>
              <a:t>overhead power lines </a:t>
            </a:r>
          </a:p>
          <a:p>
            <a:pPr lvl="0"/>
            <a:r>
              <a:rPr lang="en-AU" sz="2300" dirty="0"/>
              <a:t>weather conditions </a:t>
            </a:r>
          </a:p>
          <a:p>
            <a:pPr lvl="0"/>
            <a:r>
              <a:rPr lang="en-AU" sz="2300" dirty="0"/>
              <a:t>working at heights </a:t>
            </a:r>
          </a:p>
          <a:p>
            <a:pPr lvl="0"/>
            <a:r>
              <a:rPr lang="en-AU" sz="2300" dirty="0"/>
              <a:t>mobile plant</a:t>
            </a:r>
          </a:p>
          <a:p>
            <a:pPr lvl="0"/>
            <a:r>
              <a:rPr lang="en-AU" sz="2300" dirty="0"/>
              <a:t>hazardous manual tasks </a:t>
            </a:r>
          </a:p>
          <a:p>
            <a:pPr lvl="0"/>
            <a:r>
              <a:rPr lang="en-AU" sz="2300" dirty="0"/>
              <a:t>hazardous chemicals </a:t>
            </a:r>
          </a:p>
          <a:p>
            <a:pPr lvl="0"/>
            <a:r>
              <a:rPr lang="en-AU" sz="2300" dirty="0"/>
              <a:t>traffic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264DCE05-1865-46B4-B79B-633048FF3C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87987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42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23</Words>
  <Application>Microsoft Office PowerPoint</Application>
  <PresentationFormat>Custom</PresentationFormat>
  <Paragraphs>10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Hazards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2020-01-21T23:35:14Z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