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8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-72" y="3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327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44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838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42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 March 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Hazards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4363" y="2015732"/>
            <a:ext cx="9603275" cy="3850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sz="2800" dirty="0" smtClean="0"/>
              <a:t>These </a:t>
            </a:r>
            <a:r>
              <a:rPr lang="en-AU" sz="2800" dirty="0"/>
              <a:t>include:</a:t>
            </a:r>
          </a:p>
          <a:p>
            <a:pPr lvl="1"/>
            <a:r>
              <a:rPr lang="en-AU" sz="2600" dirty="0"/>
              <a:t>Falling objects</a:t>
            </a:r>
          </a:p>
          <a:p>
            <a:pPr lvl="1"/>
            <a:r>
              <a:rPr lang="en-AU" sz="2600" dirty="0"/>
              <a:t>Falls from heights</a:t>
            </a:r>
          </a:p>
          <a:p>
            <a:pPr lvl="1"/>
            <a:r>
              <a:rPr lang="en-AU" sz="2600" dirty="0"/>
              <a:t>Collapse of structure</a:t>
            </a:r>
          </a:p>
          <a:p>
            <a:pPr lvl="1"/>
            <a:r>
              <a:rPr lang="en-AU" sz="2600" dirty="0"/>
              <a:t>Collapse of </a:t>
            </a:r>
            <a:r>
              <a:rPr lang="en-AU" sz="2600" dirty="0" smtClean="0"/>
              <a:t>cranes</a:t>
            </a:r>
            <a:endParaRPr lang="en-AU" sz="2600" dirty="0"/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66981" y="2165938"/>
            <a:ext cx="4673600" cy="2933700"/>
          </a:xfrm>
          <a:prstGeom prst="rect">
            <a:avLst/>
          </a:prstGeom>
        </p:spPr>
      </p:pic>
      <p:pic>
        <p:nvPicPr>
          <p:cNvPr id="5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2267AB18-B3D0-4A89-8249-2F9BCB22B3A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518433" y="6311262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481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478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15</Words>
  <Application>Microsoft Office PowerPoint</Application>
  <PresentationFormat>Custom</PresentationFormat>
  <Paragraphs>6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Hazards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2020-03-22T23:49:43Z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