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2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126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dirty="0"/>
              <a:t>Hazards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33" y="1579418"/>
            <a:ext cx="8850786" cy="4425393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438BC6CA-EC39-4DB3-848B-DC2F8619E8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4" y="6392864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1af3243-3dd4-4a8d-8c0d-dd76da1f02a5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</Words>
  <Application>Microsoft Office PowerPoint</Application>
  <PresentationFormat>Custom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Hazards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2020-01-30T23:18:22Z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