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19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128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61559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850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" y="169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53336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53336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6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Manifests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403648" y="1556792"/>
            <a:ext cx="5600700" cy="44958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2E5ABAF9-91CE-4B75-9C37-FC6907B97A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11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HS%20Presentation%20Theme" id="{3992C505-1126-4105-A92B-4990D575A495}" vid="{02C66BC3-1276-40CF-A8AA-D9AC6C9B69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3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Manifests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Manifests</dc:title>
  <dc:creator>Robin Winning</dc:creator>
  <cp:lastModifiedBy>Robin Winning</cp:lastModifiedBy>
  <cp:revision>1</cp:revision>
  <dcterms:created xsi:type="dcterms:W3CDTF">2019-12-05T03:24:20Z</dcterms:created>
  <dcterms:modified xsi:type="dcterms:W3CDTF">2019-12-05T03:25:06Z</dcterms:modified>
</cp:coreProperties>
</file>