
<file path=[Content_Types].xml><?xml version="1.0" encoding="utf-8"?>
<Types xmlns="http://schemas.openxmlformats.org/package/2006/content-types">
  <Default Extension="png" ContentType="image/png"/>
  <Default Extension="m4a" ContentType="audio/unknown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65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5" autoAdjust="0"/>
    <p:restoredTop sz="94660" autoAdjust="0"/>
  </p:normalViewPr>
  <p:slideViewPr>
    <p:cSldViewPr snapToGrid="0">
      <p:cViewPr>
        <p:scale>
          <a:sx n="80" d="100"/>
          <a:sy n="80" d="100"/>
        </p:scale>
        <p:origin x="120" y="-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4/15/2020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125423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44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:a16="http://schemas.microsoft.com/office/drawing/2014/main" xmlns="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363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6014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xmlns="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48269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xmlns="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xmlns="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xmlns="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:a16="http://schemas.microsoft.com/office/drawing/2014/main" xmlns="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xmlns="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483894"/>
            <a:ext cx="9603275" cy="1049235"/>
          </a:xfrm>
        </p:spPr>
        <p:txBody>
          <a:bodyPr>
            <a:normAutofit/>
          </a:bodyPr>
          <a:lstStyle>
            <a:lvl1pPr algn="ctr">
              <a:defRPr sz="3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42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xmlns="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:a16="http://schemas.microsoft.com/office/drawing/2014/main" xmlns="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:a16="http://schemas.microsoft.com/office/drawing/2014/main" xmlns="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13" name="Slide Number Placeholder 6"/>
          <p:cNvSpPr txBox="1">
            <a:spLocks/>
          </p:cNvSpPr>
          <p:nvPr userDrawn="1"/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z="1400" smtClean="0">
                <a:latin typeface="Calibri" panose="020F0502020204030204" pitchFamily="34" charset="0"/>
                <a:cs typeface="Calibri" panose="020F0502020204030204" pitchFamily="34" charset="0"/>
              </a:rPr>
              <a:pPr/>
              <a:t>‹#›</a:t>
            </a:fld>
            <a:endParaRPr lang="en-AU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Date Placeholder 3">
            <a:extLst>
              <a:ext uri="{FF2B5EF4-FFF2-40B4-BE49-F238E27FC236}">
                <a16:creationId xmlns:a16="http://schemas.microsoft.com/office/drawing/2014/main" xmlns="" id="{EDB88DB0-3E25-479E-8306-08D41285DE27}"/>
              </a:ext>
            </a:extLst>
          </p:cNvPr>
          <p:cNvSpPr>
            <a:spLocks noGrp="1"/>
          </p:cNvSpPr>
          <p:nvPr userDrawn="1"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11 April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62200"/>
            <a:ext cx="10972800" cy="1143000"/>
          </a:xfrm>
        </p:spPr>
        <p:txBody>
          <a:bodyPr>
            <a:normAutofit/>
          </a:bodyPr>
          <a:lstStyle/>
          <a:p>
            <a:r>
              <a:rPr lang="en-AU" dirty="0"/>
              <a:t>Handling, storage and fabrication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4363" y="1659482"/>
            <a:ext cx="9603275" cy="434943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/>
              <a:t>Materials shall be stored and handled in such a manner so that they are not damaged, contaminated or their physical properties altered. </a:t>
            </a:r>
          </a:p>
          <a:p>
            <a:pPr marL="0" indent="0">
              <a:buNone/>
            </a:pPr>
            <a:r>
              <a:rPr lang="en-US" sz="2800" dirty="0"/>
              <a:t>This includes:</a:t>
            </a:r>
            <a:endParaRPr lang="en-AU" sz="2800" dirty="0"/>
          </a:p>
          <a:p>
            <a:pPr lvl="1"/>
            <a:r>
              <a:rPr lang="en-US" sz="2800" dirty="0"/>
              <a:t>storage under a waterproof shelter,</a:t>
            </a:r>
            <a:endParaRPr lang="en-AU" sz="2800" dirty="0"/>
          </a:p>
          <a:p>
            <a:pPr lvl="1"/>
            <a:r>
              <a:rPr lang="en-US" sz="2800" dirty="0"/>
              <a:t>being supported above ground level; and</a:t>
            </a:r>
            <a:endParaRPr lang="en-AU" sz="2800" dirty="0"/>
          </a:p>
          <a:p>
            <a:pPr lvl="1"/>
            <a:r>
              <a:rPr lang="en-US" sz="2800" dirty="0"/>
              <a:t>kept free of all foreign matter on the </a:t>
            </a:r>
            <a:r>
              <a:rPr lang="en-US" sz="2800" dirty="0" smtClean="0"/>
              <a:t>surface</a:t>
            </a:r>
            <a:endParaRPr lang="en-AU" sz="2800" dirty="0"/>
          </a:p>
        </p:txBody>
      </p:sp>
      <p:pic>
        <p:nvPicPr>
          <p:cNvPr id="4" name="Recorded Sound">
            <a:hlinkClick r:id="" action="ppaction://media"/>
            <a:extLst>
              <a:ext uri="{FF2B5EF4-FFF2-40B4-BE49-F238E27FC236}">
                <a16:creationId xmlns="" xmlns:a16="http://schemas.microsoft.com/office/drawing/2014/main" id="{954A0D39-D911-4306-A9A3-0005F70D4A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1493933" y="6311262"/>
            <a:ext cx="649817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136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12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A1DB373-C1A1-4924-9AF2-F04368201509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16c05727-aa75-4e4a-9b5f-8a80a1165891"/>
    <ds:schemaRef ds:uri="71af3243-3dd4-4a8d-8c0d-dd76da1f02a5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54</Words>
  <Application>Microsoft Office PowerPoint</Application>
  <PresentationFormat>Custom</PresentationFormat>
  <Paragraphs>6</Paragraphs>
  <Slides>1</Slides>
  <Notes>0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Handling, storage and fabrication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2020-04-14T23:35:18Z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