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D7ABC-90C4-42B6-BDDA-C173DDA3E3F8}" type="datetimeFigureOut">
              <a:rPr lang="en-AU" smtClean="0"/>
              <a:t>6/12/2019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4B099-084D-414B-B94B-26F2C0A91D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05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935963-AA2D-437C-8AD9-C4C748D6524B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  <a:p>
            <a:pPr eaLnBrk="1" hangingPunct="1"/>
            <a:endParaRPr lang="en-AU" altLang="en-US" dirty="0">
              <a:latin typeface="Calibri" panose="020F0502020204030204" pitchFamily="34" charset="0"/>
            </a:endParaRPr>
          </a:p>
          <a:p>
            <a:pPr eaLnBrk="1" hangingPunct="1"/>
            <a:endParaRPr lang="en-AU" altLang="en-US" dirty="0">
              <a:latin typeface="Calibri" panose="020F0502020204030204" pitchFamily="34" charset="0"/>
            </a:endParaRPr>
          </a:p>
          <a:p>
            <a:pPr eaLnBrk="1" hangingPunct="1"/>
            <a:endParaRPr lang="en-AU" altLang="en-US" dirty="0">
              <a:latin typeface="Calibri" panose="020F0502020204030204" pitchFamily="34" charset="0"/>
            </a:endParaRPr>
          </a:p>
          <a:p>
            <a:pPr eaLnBrk="1" hangingPunct="1"/>
            <a:endParaRPr lang="en-AU" altLang="en-US" dirty="0">
              <a:latin typeface="Calibri" panose="020F0502020204030204" pitchFamily="34" charset="0"/>
            </a:endParaRPr>
          </a:p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50383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4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039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3773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EC3EE3-2E91-4014-AF1A-A4B6B198EBD9}"/>
              </a:ext>
            </a:extLst>
          </p:cNvPr>
          <p:cNvGrpSpPr/>
          <p:nvPr/>
        </p:nvGrpSpPr>
        <p:grpSpPr>
          <a:xfrm>
            <a:off x="3131840" y="63773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49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8788" y="274638"/>
            <a:ext cx="883490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AU" altLang="en-US" sz="3600" dirty="0" smtClean="0"/>
              <a:t>ELECTION AND ROLE, </a:t>
            </a:r>
            <a:br>
              <a:rPr lang="en-AU" altLang="en-US" sz="3600" dirty="0" smtClean="0"/>
            </a:br>
            <a:r>
              <a:rPr lang="en-AU" altLang="en-US" sz="3600" dirty="0" smtClean="0"/>
              <a:t>PROTECTION AND COMMITTEES</a:t>
            </a:r>
            <a:endParaRPr lang="en-AU" altLang="en-US" sz="3600" dirty="0"/>
          </a:p>
        </p:txBody>
      </p:sp>
      <p:sp>
        <p:nvSpPr>
          <p:cNvPr id="45058" name="Rectangle 2"/>
          <p:cNvSpPr>
            <a:spLocks noGrp="1"/>
          </p:cNvSpPr>
          <p:nvPr>
            <p:ph idx="1"/>
          </p:nvPr>
        </p:nvSpPr>
        <p:spPr>
          <a:xfrm>
            <a:off x="483448" y="1378032"/>
            <a:ext cx="8229600" cy="3823685"/>
          </a:xfrm>
        </p:spPr>
        <p:txBody>
          <a:bodyPr/>
          <a:lstStyle/>
          <a:p>
            <a:pPr marL="0" indent="0" eaLnBrk="1" hangingPunct="1">
              <a:buNone/>
            </a:pPr>
            <a:endParaRPr lang="en-AU" altLang="en-US" dirty="0"/>
          </a:p>
          <a:p>
            <a:pPr marL="0" indent="0" algn="ctr" eaLnBrk="1" hangingPunct="1">
              <a:buNone/>
            </a:pPr>
            <a:endParaRPr lang="en-AU" altLang="en-US" dirty="0"/>
          </a:p>
          <a:p>
            <a:pPr algn="ctr">
              <a:lnSpc>
                <a:spcPct val="150000"/>
              </a:lnSpc>
            </a:pPr>
            <a:r>
              <a:rPr lang="en-AU" altLang="en-US" dirty="0"/>
              <a:t>Election and role of HSRs </a:t>
            </a:r>
            <a:r>
              <a:rPr lang="en-AU" altLang="en-US" dirty="0" smtClean="0"/>
              <a:t>and </a:t>
            </a:r>
            <a:r>
              <a:rPr lang="en-AU" altLang="en-US" dirty="0"/>
              <a:t>deputy HSRs</a:t>
            </a:r>
          </a:p>
          <a:p>
            <a:pPr algn="ctr">
              <a:lnSpc>
                <a:spcPct val="150000"/>
              </a:lnSpc>
            </a:pPr>
            <a:r>
              <a:rPr lang="en-AU" altLang="en-US" dirty="0"/>
              <a:t>Protection of HSR</a:t>
            </a:r>
          </a:p>
          <a:p>
            <a:pPr algn="ctr">
              <a:lnSpc>
                <a:spcPct val="150000"/>
              </a:lnSpc>
            </a:pPr>
            <a:r>
              <a:rPr lang="en-AU" altLang="en-US" dirty="0"/>
              <a:t>Health &amp; Safety Committees</a:t>
            </a:r>
          </a:p>
          <a:p>
            <a:pPr eaLnBrk="1" hangingPunct="1"/>
            <a:endParaRPr lang="en-AU" altLang="en-US" dirty="0"/>
          </a:p>
          <a:p>
            <a:pPr eaLnBrk="1" hangingPunct="1"/>
            <a:endParaRPr lang="en-AU" altLang="en-US" dirty="0"/>
          </a:p>
          <a:p>
            <a:pPr eaLnBrk="1" hangingPunct="1"/>
            <a:endParaRPr lang="en-AU" alt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8A49B8A-2D0E-4D21-BB70-C4927507D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32271-D4CC-4040-8F90-1FD8EFD4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21" y="8607"/>
            <a:ext cx="8229600" cy="960437"/>
          </a:xfrm>
        </p:spPr>
        <p:txBody>
          <a:bodyPr/>
          <a:lstStyle/>
          <a:p>
            <a:pPr algn="r"/>
            <a:r>
              <a:rPr lang="en-AU" sz="2800" dirty="0" smtClean="0"/>
              <a:t>DOWNLOAD REFERENCE DOCUMENTS</a:t>
            </a: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6EB846-15B3-48B2-A149-B0F8BDE0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615" y="1422737"/>
            <a:ext cx="7140845" cy="3986392"/>
          </a:xfrm>
        </p:spPr>
        <p:txBody>
          <a:bodyPr/>
          <a:lstStyle/>
          <a:p>
            <a:r>
              <a:rPr lang="en-AU" dirty="0"/>
              <a:t>Supervisor</a:t>
            </a:r>
          </a:p>
          <a:p>
            <a:pPr lvl="1"/>
            <a:r>
              <a:rPr lang="en-AU" dirty="0" smtClean="0"/>
              <a:t>Procedures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Workers</a:t>
            </a:r>
          </a:p>
          <a:p>
            <a:pPr lvl="1"/>
            <a:r>
              <a:rPr lang="en-AU" dirty="0"/>
              <a:t>SOP</a:t>
            </a:r>
          </a:p>
          <a:p>
            <a:pPr lvl="1"/>
            <a:r>
              <a:rPr lang="en-AU" dirty="0"/>
              <a:t>Risk assessment</a:t>
            </a:r>
          </a:p>
          <a:p>
            <a:pPr lvl="1"/>
            <a:r>
              <a:rPr lang="en-AU" dirty="0" smtClean="0"/>
              <a:t>Forms</a:t>
            </a: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D092313-6297-408A-83A6-585C1783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9352" y="6262117"/>
            <a:ext cx="314896" cy="3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6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On-screen Show (4:3)</PresentationFormat>
  <Paragraphs>20</Paragraphs>
  <Slides>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ELECTION AND ROLE,  PROTECTION AND COMMITTEES</vt:lpstr>
      <vt:lpstr>DOWNLOAD REFERENCE DOCUMENTS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AND ROLE,  PROTECTION AND COMMITTEES</dc:title>
  <dc:creator>Robin Winning</dc:creator>
  <cp:lastModifiedBy>Robin Winning</cp:lastModifiedBy>
  <cp:revision>1</cp:revision>
  <dcterms:created xsi:type="dcterms:W3CDTF">2019-12-05T22:10:07Z</dcterms:created>
  <dcterms:modified xsi:type="dcterms:W3CDTF">2019-12-05T22:11:17Z</dcterms:modified>
</cp:coreProperties>
</file>