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CE7B3-F634-40FE-969F-D937C095AD14}" type="datetimeFigureOut">
              <a:rPr lang="en-AU" smtClean="0"/>
              <a:t>6/12/2019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20F64-A24A-446F-9D4E-6A2954DB019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590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624E38B-FF41-4CD8-82A9-F97334B3F386}" type="slidenum">
              <a:rPr lang="en-AU" altLang="en-US">
                <a:solidFill>
                  <a:prstClr val="black"/>
                </a:solidFill>
              </a:rPr>
              <a:pPr/>
              <a:t>1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AU" altLang="en-US" sz="900" dirty="0"/>
          </a:p>
        </p:txBody>
      </p:sp>
    </p:spTree>
    <p:extLst>
      <p:ext uri="{BB962C8B-B14F-4D97-AF65-F5344CB8AC3E}">
        <p14:creationId xmlns:p14="http://schemas.microsoft.com/office/powerpoint/2010/main" val="65407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FA77170-31EB-4777-84B0-293A848CAA91}" type="slidenum">
              <a:rPr lang="en-AU" altLang="en-US">
                <a:solidFill>
                  <a:prstClr val="black"/>
                </a:solidFill>
              </a:rPr>
              <a:pPr/>
              <a:t>2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dirty="0">
              <a:latin typeface="Arial Narrow" panose="020B0606020202030204" pitchFamily="34" charset="0"/>
            </a:endParaRPr>
          </a:p>
          <a:p>
            <a:pPr eaLnBrk="1" hangingPunct="1">
              <a:buFontTx/>
              <a:buChar char="•"/>
            </a:pPr>
            <a:endParaRPr lang="en-AU" altLang="en-US" dirty="0">
              <a:latin typeface="Arial Narrow" panose="020B0606020202030204" pitchFamily="34" charset="0"/>
            </a:endParaRPr>
          </a:p>
          <a:p>
            <a:pPr eaLnBrk="1" hangingPunct="1">
              <a:buFontTx/>
              <a:buChar char="•"/>
            </a:pPr>
            <a:endParaRPr lang="en-US" altLang="en-US" dirty="0">
              <a:latin typeface="Arial Narrow" panose="020B0606020202030204" pitchFamily="34" charset="0"/>
            </a:endParaRPr>
          </a:p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296916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48" y="16288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5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9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US" alt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249575" y="64039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 December 2019</a:t>
            </a:r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0E17AB-5DAF-423D-8A90-81CAB28C604E}"/>
              </a:ext>
            </a:extLst>
          </p:cNvPr>
          <p:cNvSpPr txBox="1">
            <a:spLocks/>
          </p:cNvSpPr>
          <p:nvPr/>
        </p:nvSpPr>
        <p:spPr>
          <a:xfrm>
            <a:off x="6345575" y="63773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fld id="{1DED7308-9AF1-4AA7-A535-9D72B2E145ED}" type="slidenum">
              <a:rPr lang="en-US"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457200" eaLnBrk="0" fontAlgn="base" hangingPunct="0">
                <a:lnSpc>
                  <a:spcPct val="106000"/>
                </a:lnSpc>
                <a:spcAft>
                  <a:spcPts val="800"/>
                </a:spcAft>
              </a:pPr>
              <a:t>‹#›</a:t>
            </a:fld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FEC3EE3-2E91-4014-AF1A-A4B6B198EBD9}"/>
              </a:ext>
            </a:extLst>
          </p:cNvPr>
          <p:cNvGrpSpPr/>
          <p:nvPr/>
        </p:nvGrpSpPr>
        <p:grpSpPr>
          <a:xfrm>
            <a:off x="3131840" y="6377305"/>
            <a:ext cx="2597785" cy="399415"/>
            <a:chOff x="2882265" y="0"/>
            <a:chExt cx="2598086" cy="451669"/>
          </a:xfrm>
        </p:grpSpPr>
        <p:pic>
          <p:nvPicPr>
            <p:cNvPr id="8" name="Picture 7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F56C0A61-2710-4FB8-936C-DA2E230A0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9" name="TextBox 7">
              <a:extLst>
                <a:ext uri="{FF2B5EF4-FFF2-40B4-BE49-F238E27FC236}">
                  <a16:creationId xmlns:a16="http://schemas.microsoft.com/office/drawing/2014/main" xmlns="" id="{AE01CD35-04CF-4783-943F-829A67244349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457200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747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C0000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ü"/>
        <a:defRPr sz="32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7030A0"/>
        </a:buClr>
        <a:buFont typeface="Wingdings" panose="05000000000000000000" pitchFamily="2" charset="2"/>
        <a:buChar char="Ø"/>
        <a:defRPr sz="28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24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2800" dirty="0"/>
              <a:t>HEALTH AND SAFETY REPRESENTATIVES</a:t>
            </a:r>
          </a:p>
        </p:txBody>
      </p:sp>
      <p:sp>
        <p:nvSpPr>
          <p:cNvPr id="47106" name="Rectangle 2"/>
          <p:cNvSpPr>
            <a:spLocks noGrp="1"/>
          </p:cNvSpPr>
          <p:nvPr>
            <p:ph idx="1"/>
          </p:nvPr>
        </p:nvSpPr>
        <p:spPr>
          <a:xfrm>
            <a:off x="483448" y="1783348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AU" altLang="en-US" sz="2400" b="1" dirty="0"/>
              <a:t>Health and Safety Representatives: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are to be elected from the workgroup they are to represent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have a term of office of 3 years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can cease to hold office for various reasons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are not personally liable for anything either done or omitted in their role as a HSR if done in ‘good faith’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are eligible for re-election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must receive training within six months of election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DF8327F2-0A1A-4BCE-9D76-0813800D51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1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2800" dirty="0"/>
              <a:t>DEPUTY HEALTH AND SAFETY REPRESENTATIVES</a:t>
            </a:r>
          </a:p>
        </p:txBody>
      </p:sp>
      <p:sp>
        <p:nvSpPr>
          <p:cNvPr id="49154" name="Rectangle 2"/>
          <p:cNvSpPr>
            <a:spLocks noGrp="1"/>
          </p:cNvSpPr>
          <p:nvPr>
            <p:ph idx="1"/>
          </p:nvPr>
        </p:nvSpPr>
        <p:spPr>
          <a:xfrm>
            <a:off x="483448" y="2105323"/>
            <a:ext cx="8229600" cy="330380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AU" altLang="en-US" sz="2400" b="1" dirty="0"/>
              <a:t>Deputy Health and Safety Representatives:</a:t>
            </a:r>
          </a:p>
          <a:p>
            <a:pPr marL="0" indent="0" eaLnBrk="1" hangingPunct="1">
              <a:buNone/>
            </a:pPr>
            <a:endParaRPr lang="en-AU" altLang="en-US" sz="2400" b="1" dirty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400" dirty="0"/>
              <a:t>can also be elected from the workgroup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400" dirty="0"/>
              <a:t>can use the powers and perform the functions of a HSR if  the HSR no longer holds office or is unable to fulfil their </a:t>
            </a:r>
            <a:r>
              <a:rPr lang="en-AU" altLang="en-US" sz="2400" dirty="0" smtClean="0"/>
              <a:t>role</a:t>
            </a:r>
            <a:endParaRPr lang="en-AU" altLang="en-US" sz="1800" dirty="0"/>
          </a:p>
          <a:p>
            <a:pPr eaLnBrk="1" hangingPunct="1"/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946D10BB-768D-430D-B86B-60C9525032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33116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1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EC57CAD5-560C-434B-8401-B21BEDFDF257}" vid="{89700D7C-80C0-4A83-964C-841359276E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On-screen Show (4:3)</PresentationFormat>
  <Paragraphs>17</Paragraphs>
  <Slides>2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Theme1</vt:lpstr>
      <vt:lpstr>HEALTH AND SAFETY REPRESENTATIVES</vt:lpstr>
      <vt:lpstr>DEPUTY HEALTH AND SAFETY REPRESENTATIVES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SAFETY REPRESENTATIVES</dc:title>
  <dc:creator>Robin Winning</dc:creator>
  <cp:lastModifiedBy>Robin Winning</cp:lastModifiedBy>
  <cp:revision>1</cp:revision>
  <dcterms:created xsi:type="dcterms:W3CDTF">2019-12-05T22:11:43Z</dcterms:created>
  <dcterms:modified xsi:type="dcterms:W3CDTF">2019-12-05T22:12:30Z</dcterms:modified>
</cp:coreProperties>
</file>