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8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97" autoAdjust="0"/>
    <p:restoredTop sz="94660" autoAdjust="0"/>
  </p:normalViewPr>
  <p:slideViewPr>
    <p:cSldViewPr snapToGrid="0">
      <p:cViewPr>
        <p:scale>
          <a:sx n="78" d="100"/>
          <a:sy n="78" d="100"/>
        </p:scale>
        <p:origin x="1122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4/21/2020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125423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April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.qld.gov.au/forms-and-resources/films/good-work-design-workplace-health-and-safety-queenslan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592D22-B2A1-4FF1-B104-50B8987EE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Good work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303FD4-6B1E-43D5-8858-A30344C15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3" y="2731325"/>
            <a:ext cx="9603275" cy="2735020"/>
          </a:xfrm>
        </p:spPr>
        <p:txBody>
          <a:bodyPr/>
          <a:lstStyle/>
          <a:p>
            <a:r>
              <a:rPr lang="en-AU" sz="3200" b="1" u="sng" dirty="0">
                <a:hlinkClick r:id="rId2"/>
              </a:rPr>
              <a:t>Good work design</a:t>
            </a:r>
            <a:endParaRPr lang="en-AU" sz="3200" b="1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84147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6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Good work design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2020-04-21T04:23:38Z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