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2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="" xmlns:a16="http://schemas.microsoft.com/office/drawing/2014/main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08 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/>
              <a:t>Gas welding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2312607"/>
            <a:ext cx="9603275" cy="3450613"/>
          </a:xfrm>
        </p:spPr>
        <p:txBody>
          <a:bodyPr>
            <a:normAutofit/>
          </a:bodyPr>
          <a:lstStyle/>
          <a:p>
            <a:r>
              <a:rPr lang="en-AU" sz="2800" dirty="0"/>
              <a:t>Storage and handling</a:t>
            </a:r>
          </a:p>
          <a:p>
            <a:r>
              <a:rPr lang="en-AU" sz="2800" dirty="0"/>
              <a:t>General gas welding safety tips</a:t>
            </a:r>
          </a:p>
          <a:p>
            <a:r>
              <a:rPr lang="en-AU" sz="2800" dirty="0"/>
              <a:t>Personal protective equipment</a:t>
            </a:r>
          </a:p>
          <a:p>
            <a:r>
              <a:rPr lang="en-AU" sz="2800" dirty="0"/>
              <a:t>Proper ventilation </a:t>
            </a:r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680F5863-CCC5-47CB-AA01-7119C4E648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26610" y="6370638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627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69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http://purl.org/dc/terms/"/>
    <ds:schemaRef ds:uri="http://www.w3.org/XML/1998/namespace"/>
    <ds:schemaRef ds:uri="71af3243-3dd4-4a8d-8c0d-dd76da1f02a5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16</Words>
  <Application>Microsoft Office PowerPoint</Application>
  <PresentationFormat>Custom</PresentationFormat>
  <Paragraphs>5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Gas welding safety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2020-02-09T04:01:57Z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