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18FFB-9A0B-4AEA-B844-B3EE4B13C26E}" type="datetimeFigureOut">
              <a:rPr lang="en-AU" smtClean="0"/>
              <a:t>10/12/2019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3B4E7-F655-4114-8F42-1BC105FFAD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7653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693FCF3-741C-498D-B660-5E5EC046688E}" type="slidenum">
              <a:rPr lang="en-AU" altLang="en-US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altLang="en-US" sz="13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203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426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97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965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4699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FEC3EE3-2E91-4014-AF1A-A4B6B198EBD9}"/>
              </a:ext>
            </a:extLst>
          </p:cNvPr>
          <p:cNvGrpSpPr/>
          <p:nvPr/>
        </p:nvGrpSpPr>
        <p:grpSpPr>
          <a:xfrm>
            <a:off x="3131840" y="64699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:a16="http://schemas.microsoft.com/office/drawing/2014/main" xmlns="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0617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AU" altLang="en-US" dirty="0"/>
              <a:t>FUNCTIONS  OF THE REGULATOR</a:t>
            </a:r>
          </a:p>
        </p:txBody>
      </p:sp>
      <p:sp>
        <p:nvSpPr>
          <p:cNvPr id="74754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AU" altLang="en-US" sz="2200" b="1" dirty="0"/>
              <a:t>If reasonable efforts have been made and a WHS issue remains unresolved, the regulator can be asked to appoint an inspector to assist.</a:t>
            </a:r>
          </a:p>
          <a:p>
            <a:pPr marL="0" indent="0" eaLnBrk="1" hangingPunct="1">
              <a:buNone/>
            </a:pPr>
            <a:r>
              <a:rPr lang="en-AU" altLang="en-US" sz="2200" b="1" dirty="0"/>
              <a:t>The Regulators</a:t>
            </a:r>
            <a:r>
              <a:rPr lang="en-AU" altLang="en-US" sz="2200" dirty="0"/>
              <a:t> functions are to:</a:t>
            </a:r>
          </a:p>
          <a:p>
            <a:pPr marL="0" indent="0" eaLnBrk="1" hangingPunct="1">
              <a:buNone/>
            </a:pPr>
            <a:endParaRPr lang="en-AU" altLang="en-US" sz="22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Provide advice to and share information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Collect, analyse and publish statistics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Foster cooperation and consultation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Promote and support education and training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Monitor and enforce </a:t>
            </a:r>
            <a:r>
              <a:rPr lang="en-AU" altLang="en-US" sz="2200" dirty="0" smtClean="0"/>
              <a:t>compliance</a:t>
            </a:r>
            <a:endParaRPr lang="en-AU" altLang="en-US" sz="2200" dirty="0"/>
          </a:p>
          <a:p>
            <a:pPr eaLnBrk="1" hangingPunct="1"/>
            <a:endParaRPr lang="en-AU" altLang="en-US" sz="1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D95EE3F-5104-43F1-9163-5553AB6E11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532440" y="6402500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34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45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1" id="{EC57CAD5-560C-434B-8401-B21BEDFDF257}" vid="{89700D7C-80C0-4A83-964C-841359276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On-screen Show (4:3)</PresentationFormat>
  <Paragraphs>10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Theme1</vt:lpstr>
      <vt:lpstr>FUNCTIONS  OF THE REGULATOR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FUNCTIONS  OF THE REGULATOR</dc:title>
  <dc:creator>Robin Winning</dc:creator>
  <cp:lastModifiedBy>Robin Winning</cp:lastModifiedBy>
  <cp:revision>1</cp:revision>
  <dcterms:created xsi:type="dcterms:W3CDTF">2019-12-10T02:43:25Z</dcterms:created>
  <dcterms:modified xsi:type="dcterms:W3CDTF">2019-12-10T02:44:03Z</dcterms:modified>
</cp:coreProperties>
</file>