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/>
              <a:t>Fumes and gases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122607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/>
              <a:t>During the welding process certain health and safety hazards may be present in the form of metal fumes and </a:t>
            </a:r>
            <a:r>
              <a:rPr lang="en-AU" sz="2800" dirty="0" smtClean="0"/>
              <a:t>gases</a:t>
            </a:r>
            <a:endParaRPr lang="en-AU" sz="2800" dirty="0"/>
          </a:p>
          <a:p>
            <a:pPr marL="0" indent="0">
              <a:buNone/>
            </a:pPr>
            <a:endParaRPr lang="en-AU" sz="2800" dirty="0"/>
          </a:p>
          <a:p>
            <a:pPr marL="0" indent="0">
              <a:buNone/>
            </a:pPr>
            <a:r>
              <a:rPr lang="en-US" sz="2800" dirty="0"/>
              <a:t>Good ventilation and personal respiratory protection assist to remove or reduce risk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B4E3BB08-610C-4377-BD52-DA93A9F955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1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35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Fumes and gases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2020-02-09T04:05:24Z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