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72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29 </a:t>
            </a: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4363" y="472019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b="1" dirty="0"/>
              <a:t>Duties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5657" y="2416651"/>
            <a:ext cx="9761518" cy="3156836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The person with management or control of powered mobile plant at a workplace must manage the associated risks to health and safety, as far as reasonably practicable.</a:t>
            </a:r>
            <a:endParaRPr lang="en-AU" sz="2800" dirty="0"/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18D5B0FE-695D-4C74-B17F-ED35BF4EBF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79424" y="6290905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082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71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30</Words>
  <Application>Microsoft Office PowerPoint</Application>
  <PresentationFormat>Custom</PresentationFormat>
  <Paragraphs>2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Duties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2020-01-29T00:28:21Z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