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71" r:id="rId5"/>
    <p:sldId id="265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7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</a:t>
            </a: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219051"/>
            <a:ext cx="11023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/>
              <a:t>FORKLIFT TRUCKS</a:t>
            </a:r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E6B371B-1F9C-4D1F-BF60-F52FD36749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2183" y="6275830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7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32271-D4CC-4040-8F90-1FD8EFD4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50" y="490531"/>
            <a:ext cx="9490626" cy="960437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Download reference documents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6EB846-15B3-48B2-A149-B0F8BDE00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154" y="1778839"/>
            <a:ext cx="9521127" cy="4525963"/>
          </a:xfrm>
        </p:spPr>
        <p:txBody>
          <a:bodyPr>
            <a:normAutofit/>
          </a:bodyPr>
          <a:lstStyle/>
          <a:p>
            <a:r>
              <a:rPr lang="en-AU" sz="2800" dirty="0"/>
              <a:t>Supervisor</a:t>
            </a:r>
          </a:p>
          <a:p>
            <a:pPr lvl="1"/>
            <a:r>
              <a:rPr lang="en-AU" sz="2400" dirty="0" smtClean="0"/>
              <a:t>Procedures</a:t>
            </a:r>
          </a:p>
          <a:p>
            <a:pPr marL="457200" lvl="1" indent="0">
              <a:buNone/>
            </a:pPr>
            <a:endParaRPr lang="en-AU" sz="2400" dirty="0"/>
          </a:p>
          <a:p>
            <a:r>
              <a:rPr lang="en-AU" sz="2800" dirty="0"/>
              <a:t>Workers</a:t>
            </a:r>
          </a:p>
          <a:p>
            <a:pPr lvl="1"/>
            <a:r>
              <a:rPr lang="en-AU" sz="2400" dirty="0"/>
              <a:t>SOP</a:t>
            </a:r>
          </a:p>
          <a:p>
            <a:pPr lvl="1"/>
            <a:r>
              <a:rPr lang="en-AU" sz="2400" dirty="0"/>
              <a:t>Risk assessment</a:t>
            </a:r>
          </a:p>
          <a:p>
            <a:pPr lvl="1"/>
            <a:r>
              <a:rPr lang="en-AU" sz="2400" dirty="0" smtClean="0"/>
              <a:t>Forms</a:t>
            </a:r>
            <a:endParaRPr lang="en-AU" sz="24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D092313-6297-408A-83A6-585C17830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06525" y="6336251"/>
            <a:ext cx="637452" cy="436818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36F02-7D71-4E9C-804A-36B671E9A85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720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b="1" dirty="0" smtClean="0"/>
              <a:t>WHS Regulation :</a:t>
            </a:r>
          </a:p>
          <a:p>
            <a:pPr marL="0" indent="0">
              <a:buNone/>
            </a:pPr>
            <a:r>
              <a:rPr lang="en-AU" sz="2400" dirty="0" smtClean="0"/>
              <a:t>Forklift truck means a powered industrial truck equipped with lifting media made up of a mast and an elevating load carriage to which is attached a pair of fork arms or other arms that can be raised 900mm or more above the ground, but does not include a pedestrian-operated truck or a pallet truck.</a:t>
            </a:r>
            <a:endParaRPr lang="en-AU" sz="24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1EB46F8-CF06-4C3A-AA9E-BE4C87F996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2188" y="6370637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74</Words>
  <Application>Microsoft Office PowerPoint</Application>
  <PresentationFormat>Custom</PresentationFormat>
  <Paragraphs>15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Gallery</vt:lpstr>
      <vt:lpstr>PowerPoint Presentation</vt:lpstr>
      <vt:lpstr>Download reference documents </vt:lpstr>
      <vt:lpstr>Definition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2020-01-29T00:26:13Z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