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ields-of-vision/summary-5-of-5?lang=en&amp;origin=s&amp;returnurl=https://www.worksafebc.com/en/forms-resources#first%3D8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AE672-D831-457B-9A3E-7EDF7E54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Forklift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CF349F-C1EF-42F3-8B00-6CA3B6F2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156" y="2286019"/>
            <a:ext cx="10454244" cy="2601686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Forklift Summary 5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900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Forklift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