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ields-of-vision/invisible-pedestrian-2-of-5?lang=en&amp;origin=s&amp;returnurl=https://www.worksafebc.com/en/forms-resources#first%3D8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BAE672-D831-457B-9A3E-7EDF7E542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Forklift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8CF349F-C1EF-42F3-8B00-6CA3B6F2F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530" y="2275133"/>
            <a:ext cx="10489870" cy="2569029"/>
          </a:xfrm>
        </p:spPr>
        <p:txBody>
          <a:bodyPr/>
          <a:lstStyle/>
          <a:p>
            <a:r>
              <a:rPr lang="en-AU" sz="2800" b="1" u="sng" dirty="0">
                <a:hlinkClick r:id="rId2"/>
              </a:rPr>
              <a:t>Forklift Invisible Pedestrian 2</a:t>
            </a:r>
            <a:endParaRPr lang="en-AU" sz="28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8112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Forklift safety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