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ields-of-vision/introduction-1-of-5?lang=en&amp;origin=s&amp;returnurl=https://www.worksafebc.com/en/forms-resources#first%3D8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AE672-D831-457B-9A3E-7EDF7E54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Forklift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CF349F-C1EF-42F3-8B00-6CA3B6F2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56" y="2427537"/>
            <a:ext cx="10406743" cy="2024743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Forklift Introduction 1</a:t>
            </a:r>
            <a:r>
              <a:rPr lang="en-AU" sz="2800" b="1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71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Forklift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