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34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2CEA4-193B-4E4E-BD6A-357A7B103224}" type="datetimeFigureOut">
              <a:rPr lang="en-AU" smtClean="0"/>
              <a:t>5/12/2019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0CFAC-2645-4691-93F2-A85CF6864FF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864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Ensure the workplace is provided with fire protection and firefighting equipment that is designed and built for the types of hazardous chemicals at the workplace:</a:t>
            </a:r>
          </a:p>
          <a:p>
            <a:pPr lvl="0"/>
            <a:r>
              <a:rPr lang="en-AU" dirty="0"/>
              <a:t>in the quantities in which they are used, handled, generated or stored, and</a:t>
            </a:r>
          </a:p>
          <a:p>
            <a:pPr lvl="0"/>
            <a:r>
              <a:rPr lang="en-AU" dirty="0"/>
              <a:t>the conditions under which they are used, handled, generated or stored, having regard to:</a:t>
            </a:r>
          </a:p>
          <a:p>
            <a:pPr lvl="0"/>
            <a:r>
              <a:rPr lang="en-AU" dirty="0"/>
              <a:t>the fire load of the hazardous chemicals</a:t>
            </a:r>
          </a:p>
          <a:p>
            <a:pPr lvl="0"/>
            <a:r>
              <a:rPr lang="en-AU" dirty="0"/>
              <a:t>the fire load from other sources</a:t>
            </a:r>
          </a:p>
          <a:p>
            <a:pPr lvl="0"/>
            <a:r>
              <a:rPr lang="en-AU" dirty="0"/>
              <a:t>the compatibility of the hazardous chemicals with other substances and mixtures at the workplace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6D24A9-B94F-43DD-A08C-751CC99DA406}" type="slidenum">
              <a:rPr lang="en-AU" smtClean="0">
                <a:solidFill>
                  <a:prstClr val="black"/>
                </a:solidFill>
              </a:rPr>
              <a:pPr/>
              <a:t>1</a:t>
            </a:fld>
            <a:endParaRPr lang="en-AU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82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216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PT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423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61559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48251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48251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224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 descr="PP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" y="1691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913"/>
            <a:ext cx="82296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524272" y="6453336"/>
            <a:ext cx="2175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660232" y="6453336"/>
            <a:ext cx="130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861" y="6551270"/>
            <a:ext cx="2060278" cy="2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56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rgbClr val="705032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0090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0090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sz="3600" dirty="0"/>
              <a:t>Fire protection and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/>
              <a:t>Ensure the workplace is provided with fire protection and firefighting equipment :</a:t>
            </a:r>
          </a:p>
          <a:p>
            <a:pPr lvl="0"/>
            <a:r>
              <a:rPr lang="en-AU" dirty="0"/>
              <a:t>quantities</a:t>
            </a:r>
          </a:p>
          <a:p>
            <a:pPr lvl="0"/>
            <a:r>
              <a:rPr lang="en-AU" dirty="0"/>
              <a:t>conditions under which they are used</a:t>
            </a:r>
          </a:p>
          <a:p>
            <a:pPr marL="0" lvl="0" indent="0">
              <a:buNone/>
            </a:pPr>
            <a:r>
              <a:rPr lang="en-AU" dirty="0"/>
              <a:t>Handled, generated or stored, having regard to</a:t>
            </a:r>
          </a:p>
          <a:p>
            <a:pPr lvl="0"/>
            <a:r>
              <a:rPr lang="en-AU" dirty="0"/>
              <a:t>fire load of the hazardous chemicals</a:t>
            </a:r>
          </a:p>
          <a:p>
            <a:pPr lvl="0"/>
            <a:r>
              <a:rPr lang="en-AU" dirty="0"/>
              <a:t>fire load from other sources</a:t>
            </a:r>
          </a:p>
          <a:p>
            <a:pPr lvl="0"/>
            <a:r>
              <a:rPr lang="en-AU" dirty="0"/>
              <a:t>compatibility of the hazardous chemicals with other substances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 dirty="0" smtClean="0">
                <a:solidFill>
                  <a:prstClr val="black">
                    <a:tint val="75000"/>
                  </a:prstClr>
                </a:solidFill>
              </a:rPr>
              <a:t>05 December 2019</a:t>
            </a:r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BE9789-2717-4337-B998-352FD8B2437C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A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485A7AEC-E9C5-4580-AC40-73BF7C0B69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0432" y="6370637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479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7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WHS%20Presentation%20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/>
            <a:ea typeface="+mn-ea"/>
            <a:cs typeface="Arial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HS%20Presentation%20Theme" id="{3992C505-1126-4105-A92B-4990D575A495}" vid="{02C66BC3-1276-40CF-A8AA-D9AC6C9B6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17</Paragraphs>
  <Slides>1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WHS%20Presentation%20Theme</vt:lpstr>
      <vt:lpstr>Fire protection and equipment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Fire protection and equipment</dc:title>
  <dc:creator>Robin Winning</dc:creator>
  <cp:lastModifiedBy>Robin Winning</cp:lastModifiedBy>
  <cp:revision>1</cp:revision>
  <dcterms:created xsi:type="dcterms:W3CDTF">2019-12-05T03:26:05Z</dcterms:created>
  <dcterms:modified xsi:type="dcterms:W3CDTF">2019-12-05T03:26:43Z</dcterms:modified>
</cp:coreProperties>
</file>