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8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246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327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 February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bc.com/en/resources/health-safety/videos/youre-a-pro-falls-through-openings?lang=e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474A98-3470-4B3B-A695-4F6A6CB45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Openings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087FAA3-11BD-4856-AA21-EFD2AF340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3" y="2692607"/>
            <a:ext cx="9603275" cy="3450613"/>
          </a:xfrm>
        </p:spPr>
        <p:txBody>
          <a:bodyPr/>
          <a:lstStyle/>
          <a:p>
            <a:r>
              <a:rPr lang="en-AU" sz="3200" b="1" u="sng" dirty="0">
                <a:hlinkClick r:id="rId2"/>
              </a:rPr>
              <a:t>Falls through Openings</a:t>
            </a:r>
            <a:endParaRPr lang="en-AU" sz="3200" b="1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05111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71af3243-3dd4-4a8d-8c0d-dd76da1f02a5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16c05727-aa75-4e4a-9b5f-8a80a1165891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4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Openings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2020-02-13T22:05:15Z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