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30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-can-save-your-life?lang=en&amp;origin=s&amp;returnurl=https://www.worksafebc.com/en/forms-resources#first%3D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6BBEF1-EB81-4D53-B428-F1514719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Save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062521-0AE4-436D-8C52-1F4F01BCE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21357"/>
            <a:ext cx="9603275" cy="3450613"/>
          </a:xfrm>
        </p:spPr>
        <p:txBody>
          <a:bodyPr/>
          <a:lstStyle/>
          <a:p>
            <a:r>
              <a:rPr lang="en-AU" sz="3200" b="1" u="sng" dirty="0">
                <a:hlinkClick r:id="rId2"/>
              </a:rPr>
              <a:t>Fall Protection Can Save Your Life</a:t>
            </a:r>
            <a:endParaRPr lang="en-AU" sz="32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205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Save your life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