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9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/work-plan-2-of-6?lang=en&amp;origin=s&amp;returnurl=https://www.worksafebc.com/en/forms-resources#first%3D1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D58EE-0F6B-464D-9D85-DBE8D01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Fall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454EC-FEF3-4C4A-9A7C-19D1E98F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68857"/>
            <a:ext cx="9603275" cy="3450613"/>
          </a:xfrm>
        </p:spPr>
        <p:txBody>
          <a:bodyPr>
            <a:normAutofit/>
          </a:bodyPr>
          <a:lstStyle/>
          <a:p>
            <a:r>
              <a:rPr lang="en-AU" sz="3200" u="sng" dirty="0">
                <a:hlinkClick r:id="rId2"/>
              </a:rPr>
              <a:t>Fall Protection Work Plan 2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3149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Fall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