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9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246" y="-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327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fall-protection/summary-6-of-6?lang=en&amp;origin=s&amp;returnurl=https://www.worksafebc.com/en/forms-resources#first%3D11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ED58EE-0F6B-464D-9D85-DBE8D016E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Fall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F454EC-FEF3-4C4A-9A7C-19D1E98FD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645107"/>
            <a:ext cx="9603275" cy="3450613"/>
          </a:xfrm>
        </p:spPr>
        <p:txBody>
          <a:bodyPr/>
          <a:lstStyle/>
          <a:p>
            <a:r>
              <a:rPr lang="en-AU" sz="3200" b="1" u="sng" dirty="0">
                <a:hlinkClick r:id="rId2"/>
              </a:rPr>
              <a:t>Fall Protection Summary 6</a:t>
            </a:r>
            <a:r>
              <a:rPr lang="en-AU" sz="3200" b="1" dirty="0"/>
              <a:t>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8252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71af3243-3dd4-4a8d-8c0d-dd76da1f02a5"/>
    <ds:schemaRef ds:uri="http://schemas.openxmlformats.org/package/2006/metadata/core-properties"/>
    <ds:schemaRef ds:uri="http://schemas.microsoft.com/office/2006/documentManagement/types"/>
    <ds:schemaRef ds:uri="16c05727-aa75-4e4a-9b5f-8a80a116589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Fall protection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2020-02-13T22:23:23Z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