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9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246" y="-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327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838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42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 February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bc.com/en/resources/health-safety/videos/fall-protection/fall-arrest-4-of-6?lang=en&amp;origin=s&amp;returnurl=https://www.worksafebc.com/en/forms-resources#first%3D110%26sort%3Drelevancy%26f:industry-facet%3D[Construction]%26f:content-type-facet%3D[Videos%20%26%20slide%20shows]%26f:language-facet%3D[English]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ED58EE-0F6B-464D-9D85-DBE8D016E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Fall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F454EC-FEF3-4C4A-9A7C-19D1E98FD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3" y="2656982"/>
            <a:ext cx="9603275" cy="3450613"/>
          </a:xfrm>
        </p:spPr>
        <p:txBody>
          <a:bodyPr>
            <a:normAutofit/>
          </a:bodyPr>
          <a:lstStyle/>
          <a:p>
            <a:r>
              <a:rPr lang="en-AU" sz="3200" u="sng" dirty="0">
                <a:hlinkClick r:id="rId2"/>
              </a:rPr>
              <a:t>Fall Protection Fall </a:t>
            </a:r>
            <a:r>
              <a:rPr lang="en-AU" sz="3200" u="sng" dirty="0" smtClean="0">
                <a:hlinkClick r:id="rId2"/>
              </a:rPr>
              <a:t>Arrest </a:t>
            </a:r>
            <a:r>
              <a:rPr lang="en-AU" sz="3200" u="sng" dirty="0">
                <a:hlinkClick r:id="rId2"/>
              </a:rPr>
              <a:t>4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2386988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16c05727-aa75-4e4a-9b5f-8a80a1165891"/>
    <ds:schemaRef ds:uri="http://schemas.microsoft.com/office/infopath/2007/PartnerControls"/>
    <ds:schemaRef ds:uri="http://purl.org/dc/terms/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7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Fall protection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2020-02-13T22:20:54Z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