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2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34" y="6525344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4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P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61559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48251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34" y="6525344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2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P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" y="1691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272" y="6453336"/>
            <a:ext cx="217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660232" y="6453336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34" y="6525344"/>
            <a:ext cx="2060278" cy="2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7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0090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0090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60437"/>
          </a:xfrm>
        </p:spPr>
        <p:txBody>
          <a:bodyPr/>
          <a:lstStyle/>
          <a:p>
            <a:pPr algn="ctr"/>
            <a:r>
              <a:rPr lang="en-AU" sz="3600" dirty="0"/>
              <a:t>Drinking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dirty="0"/>
              <a:t>An adequate supply of clean drinking water must be provided. </a:t>
            </a:r>
          </a:p>
          <a:p>
            <a:pPr marL="0" indent="0">
              <a:buNone/>
              <a:defRPr/>
            </a:pPr>
            <a:endParaRPr lang="en-US" altLang="en-US" sz="1800" dirty="0"/>
          </a:p>
          <a:p>
            <a:pPr marL="0" indent="0">
              <a:buNone/>
              <a:defRPr/>
            </a:pPr>
            <a:r>
              <a:rPr lang="en-US" altLang="en-US" dirty="0"/>
              <a:t>The supply of the drinking water should be:</a:t>
            </a:r>
          </a:p>
          <a:p>
            <a:pPr>
              <a:defRPr/>
            </a:pPr>
            <a:r>
              <a:rPr lang="en-US" altLang="en-US" dirty="0"/>
              <a:t>can be easily accessed by workers</a:t>
            </a:r>
          </a:p>
          <a:p>
            <a:pPr>
              <a:defRPr/>
            </a:pPr>
            <a:r>
              <a:rPr lang="en-US" altLang="en-US" dirty="0"/>
              <a:t>close to where hot or strenuous work is being undertaken</a:t>
            </a:r>
          </a:p>
          <a:p>
            <a:pPr>
              <a:defRPr/>
            </a:pPr>
            <a:r>
              <a:rPr lang="en-US" altLang="en-US" dirty="0"/>
              <a:t>separate from toilet or washing facilities</a:t>
            </a: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FA89CC47-62A2-4068-96A7-789D588B9A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6637" y="6385942"/>
            <a:ext cx="487363" cy="48736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1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150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Access to clean toilets must be provided for all workers while they are at work.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ctr"/>
            <a:r>
              <a:rPr lang="en-AU" sz="3600" dirty="0"/>
              <a:t>Toilets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65E8D675-BC36-4B48-85ED-142A011083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2440" y="6370637"/>
            <a:ext cx="487363" cy="48736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7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ctr"/>
            <a:r>
              <a:rPr lang="en-AU" sz="3600" dirty="0"/>
              <a:t>Washing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21693" cy="4525963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Showers</a:t>
            </a:r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Hand Washing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00982"/>
            <a:ext cx="4000440" cy="370161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7FE7F2FC-7A37-4D80-8157-D3DD1FF385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2440" y="6370637"/>
            <a:ext cx="487363" cy="48736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2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299"/>
            <a:ext cx="8229600" cy="960437"/>
          </a:xfrm>
        </p:spPr>
        <p:txBody>
          <a:bodyPr/>
          <a:lstStyle/>
          <a:p>
            <a:pPr algn="ctr"/>
            <a:r>
              <a:rPr lang="en-AU" sz="3600" dirty="0"/>
              <a:t>Dining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dirty="0"/>
              <a:t>Dining area should be provided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/>
              <a:t>A separate dining room provided if:</a:t>
            </a:r>
          </a:p>
          <a:p>
            <a:pPr>
              <a:defRPr/>
            </a:pPr>
            <a:r>
              <a:rPr lang="en-US" altLang="en-US" dirty="0"/>
              <a:t>10 or more workers usually eat at the workplace at the same time</a:t>
            </a:r>
          </a:p>
          <a:p>
            <a:pPr>
              <a:defRPr/>
            </a:pPr>
            <a:r>
              <a:rPr lang="en-US" altLang="en-US" dirty="0"/>
              <a:t>there is a risk of substances or processes contaminating food.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5B43A9D8-E54B-4692-9C98-2D12B7B663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2440" y="6370637"/>
            <a:ext cx="487363" cy="48736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299"/>
            <a:ext cx="8229600" cy="960437"/>
          </a:xfrm>
        </p:spPr>
        <p:txBody>
          <a:bodyPr/>
          <a:lstStyle/>
          <a:p>
            <a:pPr algn="ctr"/>
            <a:r>
              <a:rPr lang="en-AU" sz="3600" dirty="0"/>
              <a:t>Personal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Accessible and secure storage should be provided at the workplace for personal items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Where any work involves the use of tools provided by a worker, provision should be made for secure and weatherproof storage of those tools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47946E8A-D1D4-4FCE-8A3D-51B85DAC25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5843" y="6370637"/>
            <a:ext cx="487363" cy="48736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0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60437"/>
          </a:xfrm>
        </p:spPr>
        <p:txBody>
          <a:bodyPr/>
          <a:lstStyle/>
          <a:p>
            <a:pPr algn="ctr"/>
            <a:r>
              <a:rPr lang="en-AU" sz="3600" dirty="0"/>
              <a:t>Change 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/>
              <a:t>A change room should be provided if workers must change in and out of clothing due to the nature of their work.</a:t>
            </a:r>
          </a:p>
          <a:p>
            <a:pPr marL="0" indent="0">
              <a:buNone/>
              <a:defRPr/>
            </a:pPr>
            <a:endParaRPr lang="en-US" altLang="en-US" sz="2800" dirty="0"/>
          </a:p>
          <a:p>
            <a:pPr marL="0" indent="0">
              <a:buNone/>
              <a:defRPr/>
            </a:pPr>
            <a:r>
              <a:rPr lang="en-US" altLang="en-US" sz="2800" dirty="0"/>
              <a:t>This includes workers who need to:</a:t>
            </a:r>
          </a:p>
          <a:p>
            <a:pPr>
              <a:defRPr/>
            </a:pPr>
            <a:r>
              <a:rPr lang="en-US" altLang="en-US" sz="2800" dirty="0"/>
              <a:t>Wear protective clothing or uniforms at work</a:t>
            </a:r>
          </a:p>
          <a:p>
            <a:pPr>
              <a:defRPr/>
            </a:pPr>
            <a:r>
              <a:rPr lang="en-US" altLang="en-US" sz="2800" dirty="0"/>
              <a:t>Leave their work clothing at the workplace </a:t>
            </a:r>
          </a:p>
          <a:p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480E2CA9-7421-44C7-82E8-9298971891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56637" y="6373063"/>
            <a:ext cx="487363" cy="48736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tint val="75000"/>
                  </a:prstClr>
                </a:solidFill>
              </a:rPr>
              <a:t>05 December 2019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E9789-2717-4337-B998-352FD8B2437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6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S%20Presentation%20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HS%20Presentation%20Theme" id="{3992C505-1126-4105-A92B-4990D575A495}" vid="{02C66BC3-1276-40CF-A8AA-D9AC6C9B69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213</Words>
  <Application>Microsoft Office PowerPoint</Application>
  <PresentationFormat>On-screen Show (4:3)</PresentationFormat>
  <Paragraphs>43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WHS%20Presentation%20Theme</vt:lpstr>
      <vt:lpstr>Drinking Water</vt:lpstr>
      <vt:lpstr>Toilets</vt:lpstr>
      <vt:lpstr>Washing Facilities</vt:lpstr>
      <vt:lpstr>Dining</vt:lpstr>
      <vt:lpstr>Personal Storage</vt:lpstr>
      <vt:lpstr>Change Rooms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Drinking Water</dc:title>
  <dc:creator>Robin Winning</dc:creator>
  <cp:lastModifiedBy>Robin Winning</cp:lastModifiedBy>
  <cp:revision>1</cp:revision>
  <dcterms:created xsi:type="dcterms:W3CDTF">2019-12-04T22:22:25Z</dcterms:created>
  <dcterms:modified xsi:type="dcterms:W3CDTF">2019-12-04T22:24:10Z</dcterms:modified>
</cp:coreProperties>
</file>