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846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22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2200">
        <p:wipe/>
      </p:transition>
    </mc:Choice>
    <mc:Fallback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93520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Exclusion zones for tilt-up panel erection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5039" y="2015732"/>
            <a:ext cx="9472599" cy="3450613"/>
          </a:xfrm>
        </p:spPr>
        <p:txBody>
          <a:bodyPr>
            <a:normAutofit/>
          </a:bodyPr>
          <a:lstStyle/>
          <a:p>
            <a:r>
              <a:rPr lang="en-AU" sz="2800" dirty="0"/>
              <a:t>Only persons directly involved with the erection of panels should be located in the area during the lift</a:t>
            </a:r>
          </a:p>
          <a:p>
            <a:r>
              <a:rPr lang="en-AU" sz="2800" dirty="0"/>
              <a:t>Avoid being in a position where they could be struck by plant or collapsing panels</a:t>
            </a:r>
          </a:p>
          <a:p>
            <a:r>
              <a:rPr lang="en-AU" sz="2800" dirty="0"/>
              <a:t>All persons not involved in the erection of the panels should be prevented from accessing the erection </a:t>
            </a:r>
            <a:r>
              <a:rPr lang="en-AU" sz="2800" dirty="0" smtClean="0"/>
              <a:t>zone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40B10F4B-CA2B-4FC1-87E8-D43A95A8B7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02420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29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41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microsoft.com/office/2006/documentManagement/types"/>
    <ds:schemaRef ds:uri="16c05727-aa75-4e4a-9b5f-8a80a1165891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71af3243-3dd4-4a8d-8c0d-dd76da1f02a5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57</Words>
  <Application>Microsoft Office PowerPoint</Application>
  <PresentationFormat>Custom</PresentationFormat>
  <Paragraphs>4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Exclusion zones for tilt-up panel erection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2020-01-21T23:36:45Z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