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61F09-F25B-4C29-98CD-C8F4B2F1B3F2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9156A9-B027-46A4-B50F-235E4157EB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3168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85817" indent="-263776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055103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477145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1899186" indent="-211021" defTabSz="91442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611AC8D-87B4-456B-9E23-AD40A6CE83DA}" type="slidenum">
              <a:rPr lang="en-AU" altLang="en-US" smtClean="0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64754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909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89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="" xmlns:a16="http://schemas.microsoft.com/office/drawing/2014/main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33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9144000" cy="1143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t"/>
          <a:lstStyle/>
          <a:p>
            <a:pPr algn="ctr"/>
            <a:r>
              <a:rPr lang="en-AU" altLang="en-US" sz="2800" b="1" dirty="0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EVOLUTION OF WHS LEGISLATIVE FRAMEWORK</a:t>
            </a:r>
            <a:endParaRPr lang="en-AU" altLang="en-US" sz="2800" b="1" dirty="0">
              <a:solidFill>
                <a:srgbClr val="000099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AU" altLang="en-US" dirty="0"/>
          </a:p>
          <a:p>
            <a:pPr algn="ctr">
              <a:defRPr/>
            </a:pPr>
            <a:endParaRPr lang="en-AU" altLang="en-US" sz="3500" dirty="0"/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en-AU" altLang="en-US" sz="3500" dirty="0"/>
              <a:t>Evolution of  </a:t>
            </a:r>
            <a:r>
              <a:rPr lang="en-AU" altLang="en-US" sz="3500" dirty="0" smtClean="0"/>
              <a:t>Work Health </a:t>
            </a:r>
            <a:r>
              <a:rPr lang="en-AU" altLang="en-US" sz="3500" dirty="0"/>
              <a:t>and </a:t>
            </a:r>
            <a:r>
              <a:rPr lang="en-AU" altLang="en-US" sz="3500" dirty="0" smtClean="0"/>
              <a:t>Safety (WHS) legislative </a:t>
            </a:r>
            <a:r>
              <a:rPr lang="en-AU" altLang="en-US" sz="3500" dirty="0"/>
              <a:t>framework </a:t>
            </a:r>
          </a:p>
          <a:p>
            <a:pPr>
              <a:defRPr/>
            </a:pPr>
            <a:endParaRPr lang="en-AU" altLang="en-US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9F97FA79-A92D-4AC4-9245-A8996A52CA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51647" y="5949280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00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21" y="8607"/>
            <a:ext cx="8229600" cy="960437"/>
          </a:xfrm>
        </p:spPr>
        <p:txBody>
          <a:bodyPr/>
          <a:lstStyle/>
          <a:p>
            <a:r>
              <a:rPr lang="en-AU" altLang="en-US" dirty="0" smtClean="0">
                <a:solidFill>
                  <a:srgbClr val="000099"/>
                </a:solidFill>
                <a:ea typeface="ＭＳ Ｐゴシック" panose="020B0600070205080204" pitchFamily="34" charset="-128"/>
              </a:rPr>
              <a:t>DOWNLOAD REFERENCE DOCUMENTS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3615" y="1422737"/>
            <a:ext cx="7140845" cy="3986392"/>
          </a:xfrm>
        </p:spPr>
        <p:txBody>
          <a:bodyPr/>
          <a:lstStyle/>
          <a:p>
            <a:r>
              <a:rPr lang="en-AU" dirty="0"/>
              <a:t>Supervisor</a:t>
            </a:r>
          </a:p>
          <a:p>
            <a:pPr lvl="1"/>
            <a:r>
              <a:rPr lang="en-AU" dirty="0"/>
              <a:t>Procedures</a:t>
            </a:r>
          </a:p>
          <a:p>
            <a:pPr marL="457200" lvl="1" indent="0">
              <a:buNone/>
            </a:pPr>
            <a:endParaRPr lang="en-AU" dirty="0"/>
          </a:p>
          <a:p>
            <a:r>
              <a:rPr lang="en-AU" dirty="0"/>
              <a:t>Workers</a:t>
            </a:r>
          </a:p>
          <a:p>
            <a:pPr lvl="1"/>
            <a:r>
              <a:rPr lang="en-AU" dirty="0"/>
              <a:t>SOP</a:t>
            </a:r>
          </a:p>
          <a:p>
            <a:pPr lvl="1"/>
            <a:r>
              <a:rPr lang="en-AU" dirty="0"/>
              <a:t>Risk assessment</a:t>
            </a:r>
          </a:p>
          <a:p>
            <a:pPr lvl="1"/>
            <a:r>
              <a:rPr lang="en-AU" dirty="0"/>
              <a:t>Forms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529352" y="6262117"/>
            <a:ext cx="314896" cy="3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57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EVOLUTION OF WHS LEGISLATIVE FRAMEWORK</vt:lpstr>
      <vt:lpstr>DOWNLOAD REFERENCE DOCUMENTS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WHS LEGISLATIVE FRAMEWORK</dc:title>
  <dc:creator>Robin Winning</dc:creator>
  <cp:lastModifiedBy>Robin Winning</cp:lastModifiedBy>
  <cp:revision>1</cp:revision>
  <dcterms:created xsi:type="dcterms:W3CDTF">2019-12-10T05:20:24Z</dcterms:created>
  <dcterms:modified xsi:type="dcterms:W3CDTF">2019-12-10T05:20:59Z</dcterms:modified>
</cp:coreProperties>
</file>